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"/>
  </p:notesMasterIdLst>
  <p:sldIdLst>
    <p:sldId id="263" r:id="rId2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7878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266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D99A2E-F522-4E79-A8C5-45894CA7F4F2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7B4753-75DD-4862-BEF7-F94BFEAD9B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8471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CE494-ED77-4C5B-9B0C-A7586B3DF786}" type="datetime1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5ABC2-08E4-4264-A78A-0C263072B7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6271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02AF2-C48E-4130-BCDB-8FC07FC6CA73}" type="datetime1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5ABC2-08E4-4264-A78A-0C263072B7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3433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C91A9-0631-4B5E-A0C1-F3B9266AA486}" type="datetime1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5ABC2-08E4-4264-A78A-0C263072B7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2956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3BF4A-1DC0-471D-987B-CEC2E3A723D4}" type="datetime1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5ABC2-08E4-4264-A78A-0C263072B7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0297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A26B7-0E02-4717-A4E5-7915B099026D}" type="datetime1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5ABC2-08E4-4264-A78A-0C263072B7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9991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9B739-9A81-4C7F-B0B3-A1DC1F17496C}" type="datetime1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5ABC2-08E4-4264-A78A-0C263072B7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6753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EC542-C495-493F-850F-D89B7C6D3628}" type="datetime1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5ABC2-08E4-4264-A78A-0C263072B7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3831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BDF54-5CAC-4585-AE4C-3F5F3D89FE05}" type="datetime1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5ABC2-08E4-4264-A78A-0C263072B7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8913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1299A-0231-4569-B820-3849BBB9A01F}" type="datetime1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5ABC2-08E4-4264-A78A-0C263072B7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36867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E39CC-800D-4756-A885-9488C593338F}" type="datetime1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5ABC2-08E4-4264-A78A-0C263072B7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9411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9DD2A-6D55-47B5-B41D-A1645030ED8F}" type="datetime1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5ABC2-08E4-4264-A78A-0C263072B7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5501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AD185F-7B58-4531-9CDB-492E8794A5B9}" type="datetime1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5ABC2-08E4-4264-A78A-0C263072B7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8621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9420313" y="6469212"/>
            <a:ext cx="2743200" cy="365125"/>
          </a:xfrm>
        </p:spPr>
        <p:txBody>
          <a:bodyPr/>
          <a:lstStyle/>
          <a:p>
            <a:fld id="{1795ABC2-08E4-4264-A78A-0C263072B7E2}" type="slidenum">
              <a:rPr kumimoji="1" lang="ja-JP" altLang="en-US" smtClean="0"/>
              <a:t>1</a:t>
            </a:fld>
            <a:endParaRPr kumimoji="1" lang="ja-JP" altLang="en-US"/>
          </a:p>
        </p:txBody>
      </p:sp>
      <p:grpSp>
        <p:nvGrpSpPr>
          <p:cNvPr id="7" name="グループ化 6"/>
          <p:cNvGrpSpPr/>
          <p:nvPr/>
        </p:nvGrpSpPr>
        <p:grpSpPr>
          <a:xfrm>
            <a:off x="7078415" y="227296"/>
            <a:ext cx="4788825" cy="6459254"/>
            <a:chOff x="0" y="0"/>
            <a:chExt cx="7179697" cy="9091720"/>
          </a:xfrm>
        </p:grpSpPr>
        <p:pic>
          <p:nvPicPr>
            <p:cNvPr id="19" name="図 18">
              <a:extLst>
                <a:ext uri="{FF2B5EF4-FFF2-40B4-BE49-F238E27FC236}">
                  <a16:creationId xmlns:a16="http://schemas.microsoft.com/office/drawing/2014/main" id="{713D95A1-45CC-4F31-A1C7-02ABBCD5FE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0" y="0"/>
              <a:ext cx="6849669" cy="3603744"/>
            </a:xfrm>
            <a:prstGeom prst="rect">
              <a:avLst/>
            </a:prstGeom>
            <a:noFill/>
          </p:spPr>
        </p:pic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0C59FB1C-0FC4-4A0E-BC72-00DF05AAF3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6978" y="3057525"/>
              <a:ext cx="6875763" cy="3627980"/>
            </a:xfrm>
            <a:prstGeom prst="rect">
              <a:avLst/>
            </a:prstGeom>
          </p:spPr>
        </p:pic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C048D915-CB81-406D-A43F-24A475B0F6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5273" y="5495925"/>
              <a:ext cx="7014424" cy="3595795"/>
            </a:xfrm>
            <a:prstGeom prst="rect">
              <a:avLst/>
            </a:prstGeom>
          </p:spPr>
        </p:pic>
        <p:pic>
          <p:nvPicPr>
            <p:cNvPr id="22" name="図 21">
              <a:extLst>
                <a:ext uri="{FF2B5EF4-FFF2-40B4-BE49-F238E27FC236}">
                  <a16:creationId xmlns:a16="http://schemas.microsoft.com/office/drawing/2014/main" id="{341E00EE-49B4-4E38-AFF3-2EBDF487183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5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83176" y="4305300"/>
              <a:ext cx="2527113" cy="1647825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grpSp>
          <p:nvGrpSpPr>
            <p:cNvPr id="23" name="グループ化 22"/>
            <p:cNvGrpSpPr/>
            <p:nvPr/>
          </p:nvGrpSpPr>
          <p:grpSpPr>
            <a:xfrm>
              <a:off x="710210" y="273715"/>
              <a:ext cx="5231881" cy="8632160"/>
              <a:chOff x="710210" y="273715"/>
              <a:chExt cx="5231881" cy="8632160"/>
            </a:xfrm>
          </p:grpSpPr>
          <p:cxnSp>
            <p:nvCxnSpPr>
              <p:cNvPr id="24" name="直線コネクタ 23">
                <a:extLst>
                  <a:ext uri="{FF2B5EF4-FFF2-40B4-BE49-F238E27FC236}">
                    <a16:creationId xmlns:a16="http://schemas.microsoft.com/office/drawing/2014/main" id="{4584040D-3F09-4842-9672-C4847AB67266}"/>
                  </a:ext>
                </a:extLst>
              </p:cNvPr>
              <p:cNvCxnSpPr/>
              <p:nvPr/>
            </p:nvCxnSpPr>
            <p:spPr>
              <a:xfrm>
                <a:off x="2977160" y="1200150"/>
                <a:ext cx="174106" cy="3559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線コネクタ 24">
                <a:extLst>
                  <a:ext uri="{FF2B5EF4-FFF2-40B4-BE49-F238E27FC236}">
                    <a16:creationId xmlns:a16="http://schemas.microsoft.com/office/drawing/2014/main" id="{F5B33272-DF52-4AC2-8B36-951DE9B19CDE}"/>
                  </a:ext>
                </a:extLst>
              </p:cNvPr>
              <p:cNvCxnSpPr/>
              <p:nvPr/>
            </p:nvCxnSpPr>
            <p:spPr>
              <a:xfrm flipV="1">
                <a:off x="1738910" y="1381125"/>
                <a:ext cx="247650" cy="3810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6" name="グループ化 25"/>
              <p:cNvGrpSpPr/>
              <p:nvPr/>
            </p:nvGrpSpPr>
            <p:grpSpPr>
              <a:xfrm>
                <a:off x="710210" y="273715"/>
                <a:ext cx="5231881" cy="8632160"/>
                <a:chOff x="710210" y="273715"/>
                <a:chExt cx="5231881" cy="8632160"/>
              </a:xfrm>
            </p:grpSpPr>
            <p:cxnSp>
              <p:nvCxnSpPr>
                <p:cNvPr id="27" name="直線コネクタ 26">
                  <a:extLst>
                    <a:ext uri="{FF2B5EF4-FFF2-40B4-BE49-F238E27FC236}">
                      <a16:creationId xmlns:a16="http://schemas.microsoft.com/office/drawing/2014/main" id="{5A9D2CC5-7AE2-424E-A94D-1DA11963B84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444135" y="273715"/>
                  <a:ext cx="497956" cy="164435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直線コネクタ 27">
                  <a:extLst>
                    <a:ext uri="{FF2B5EF4-FFF2-40B4-BE49-F238E27FC236}">
                      <a16:creationId xmlns:a16="http://schemas.microsoft.com/office/drawing/2014/main" id="{69C239F7-A7F3-4589-AEF1-E3E8F26E73A2}"/>
                    </a:ext>
                  </a:extLst>
                </p:cNvPr>
                <p:cNvCxnSpPr/>
                <p:nvPr/>
              </p:nvCxnSpPr>
              <p:spPr>
                <a:xfrm flipV="1">
                  <a:off x="4901210" y="435640"/>
                  <a:ext cx="555106" cy="126335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直線コネクタ 28">
                  <a:extLst>
                    <a:ext uri="{FF2B5EF4-FFF2-40B4-BE49-F238E27FC236}">
                      <a16:creationId xmlns:a16="http://schemas.microsoft.com/office/drawing/2014/main" id="{D0985D01-3642-422C-B35F-540B0113EFA5}"/>
                    </a:ext>
                  </a:extLst>
                </p:cNvPr>
                <p:cNvCxnSpPr/>
                <p:nvPr/>
              </p:nvCxnSpPr>
              <p:spPr>
                <a:xfrm flipV="1">
                  <a:off x="4415435" y="559465"/>
                  <a:ext cx="507481" cy="278735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直線コネクタ 29">
                  <a:extLst>
                    <a:ext uri="{FF2B5EF4-FFF2-40B4-BE49-F238E27FC236}">
                      <a16:creationId xmlns:a16="http://schemas.microsoft.com/office/drawing/2014/main" id="{99FCE65D-8A95-44AE-8677-F920E8E36D53}"/>
                    </a:ext>
                  </a:extLst>
                </p:cNvPr>
                <p:cNvCxnSpPr/>
                <p:nvPr/>
              </p:nvCxnSpPr>
              <p:spPr>
                <a:xfrm flipV="1">
                  <a:off x="4034435" y="835690"/>
                  <a:ext cx="393181" cy="221585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直線コネクタ 30">
                  <a:extLst>
                    <a:ext uri="{FF2B5EF4-FFF2-40B4-BE49-F238E27FC236}">
                      <a16:creationId xmlns:a16="http://schemas.microsoft.com/office/drawing/2014/main" id="{AE19BC64-AF3B-4034-8DC6-F536DBD78AEE}"/>
                    </a:ext>
                  </a:extLst>
                </p:cNvPr>
                <p:cNvCxnSpPr/>
                <p:nvPr/>
              </p:nvCxnSpPr>
              <p:spPr>
                <a:xfrm flipV="1">
                  <a:off x="3617991" y="1057276"/>
                  <a:ext cx="416444" cy="102264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直線コネクタ 31">
                  <a:extLst>
                    <a:ext uri="{FF2B5EF4-FFF2-40B4-BE49-F238E27FC236}">
                      <a16:creationId xmlns:a16="http://schemas.microsoft.com/office/drawing/2014/main" id="{7716D917-55B4-4301-A045-A779157FD791}"/>
                    </a:ext>
                  </a:extLst>
                </p:cNvPr>
                <p:cNvCxnSpPr/>
                <p:nvPr/>
              </p:nvCxnSpPr>
              <p:spPr>
                <a:xfrm flipV="1">
                  <a:off x="3139085" y="1159540"/>
                  <a:ext cx="478906" cy="69185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直線コネクタ 32">
                  <a:extLst>
                    <a:ext uri="{FF2B5EF4-FFF2-40B4-BE49-F238E27FC236}">
                      <a16:creationId xmlns:a16="http://schemas.microsoft.com/office/drawing/2014/main" id="{83B0753D-6F10-4FCC-831A-FABB0BAEEADA}"/>
                    </a:ext>
                  </a:extLst>
                </p:cNvPr>
                <p:cNvCxnSpPr/>
                <p:nvPr/>
              </p:nvCxnSpPr>
              <p:spPr>
                <a:xfrm>
                  <a:off x="2725778" y="1159540"/>
                  <a:ext cx="260908" cy="4061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直線コネクタ 33">
                  <a:extLst>
                    <a:ext uri="{FF2B5EF4-FFF2-40B4-BE49-F238E27FC236}">
                      <a16:creationId xmlns:a16="http://schemas.microsoft.com/office/drawing/2014/main" id="{EF95FAAD-8B47-4DB7-8E60-98ED3DC41974}"/>
                    </a:ext>
                  </a:extLst>
                </p:cNvPr>
                <p:cNvCxnSpPr/>
                <p:nvPr/>
              </p:nvCxnSpPr>
              <p:spPr>
                <a:xfrm flipV="1">
                  <a:off x="2396135" y="1162050"/>
                  <a:ext cx="409575" cy="104775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直線コネクタ 34">
                  <a:extLst>
                    <a:ext uri="{FF2B5EF4-FFF2-40B4-BE49-F238E27FC236}">
                      <a16:creationId xmlns:a16="http://schemas.microsoft.com/office/drawing/2014/main" id="{EC9BFB62-CD0A-4B7F-8E7B-4A4452190BB4}"/>
                    </a:ext>
                  </a:extLst>
                </p:cNvPr>
                <p:cNvCxnSpPr/>
                <p:nvPr/>
              </p:nvCxnSpPr>
              <p:spPr>
                <a:xfrm flipV="1">
                  <a:off x="1986560" y="1266825"/>
                  <a:ext cx="409575" cy="114299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直線コネクタ 35">
                  <a:extLst>
                    <a:ext uri="{FF2B5EF4-FFF2-40B4-BE49-F238E27FC236}">
                      <a16:creationId xmlns:a16="http://schemas.microsoft.com/office/drawing/2014/main" id="{0F15622B-F970-4419-A9ED-4AFF41D20DEB}"/>
                    </a:ext>
                  </a:extLst>
                </p:cNvPr>
                <p:cNvCxnSpPr/>
                <p:nvPr/>
              </p:nvCxnSpPr>
              <p:spPr>
                <a:xfrm flipV="1">
                  <a:off x="853085" y="1409700"/>
                  <a:ext cx="895350" cy="19050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直線コネクタ 36">
                  <a:extLst>
                    <a:ext uri="{FF2B5EF4-FFF2-40B4-BE49-F238E27FC236}">
                      <a16:creationId xmlns:a16="http://schemas.microsoft.com/office/drawing/2014/main" id="{E8597523-6F68-433B-9B86-30052D31CBA4}"/>
                    </a:ext>
                  </a:extLst>
                </p:cNvPr>
                <p:cNvCxnSpPr/>
                <p:nvPr/>
              </p:nvCxnSpPr>
              <p:spPr>
                <a:xfrm flipV="1">
                  <a:off x="719735" y="1600200"/>
                  <a:ext cx="161925" cy="3810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直線コネクタ 37">
                  <a:extLst>
                    <a:ext uri="{FF2B5EF4-FFF2-40B4-BE49-F238E27FC236}">
                      <a16:creationId xmlns:a16="http://schemas.microsoft.com/office/drawing/2014/main" id="{46626F61-D9C0-4488-B728-F66D67E69D10}"/>
                    </a:ext>
                  </a:extLst>
                </p:cNvPr>
                <p:cNvCxnSpPr/>
                <p:nvPr/>
              </p:nvCxnSpPr>
              <p:spPr>
                <a:xfrm>
                  <a:off x="710210" y="1647825"/>
                  <a:ext cx="123825" cy="561975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直線コネクタ 38">
                  <a:extLst>
                    <a:ext uri="{FF2B5EF4-FFF2-40B4-BE49-F238E27FC236}">
                      <a16:creationId xmlns:a16="http://schemas.microsoft.com/office/drawing/2014/main" id="{6ED75603-E348-44FC-B60C-66F1A1FD63CF}"/>
                    </a:ext>
                  </a:extLst>
                </p:cNvPr>
                <p:cNvCxnSpPr/>
                <p:nvPr/>
              </p:nvCxnSpPr>
              <p:spPr>
                <a:xfrm flipV="1">
                  <a:off x="843560" y="1914525"/>
                  <a:ext cx="1152525" cy="28575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直線コネクタ 39">
                  <a:extLst>
                    <a:ext uri="{FF2B5EF4-FFF2-40B4-BE49-F238E27FC236}">
                      <a16:creationId xmlns:a16="http://schemas.microsoft.com/office/drawing/2014/main" id="{380E3A94-C0F9-45C1-8A31-0DD79EC69B42}"/>
                    </a:ext>
                  </a:extLst>
                </p:cNvPr>
                <p:cNvCxnSpPr/>
                <p:nvPr/>
              </p:nvCxnSpPr>
              <p:spPr>
                <a:xfrm>
                  <a:off x="1777644" y="1409700"/>
                  <a:ext cx="361317" cy="74295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直線コネクタ 40">
                  <a:extLst>
                    <a:ext uri="{FF2B5EF4-FFF2-40B4-BE49-F238E27FC236}">
                      <a16:creationId xmlns:a16="http://schemas.microsoft.com/office/drawing/2014/main" id="{2E8D23F9-0BA2-4360-BA45-F5DB7372A1E3}"/>
                    </a:ext>
                  </a:extLst>
                </p:cNvPr>
                <p:cNvCxnSpPr/>
                <p:nvPr/>
              </p:nvCxnSpPr>
              <p:spPr>
                <a:xfrm flipH="1" flipV="1">
                  <a:off x="2138960" y="2152650"/>
                  <a:ext cx="733425" cy="2466975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直線コネクタ 41">
                  <a:extLst>
                    <a:ext uri="{FF2B5EF4-FFF2-40B4-BE49-F238E27FC236}">
                      <a16:creationId xmlns:a16="http://schemas.microsoft.com/office/drawing/2014/main" id="{09945684-D7A5-4375-B643-824F08DA97B0}"/>
                    </a:ext>
                  </a:extLst>
                </p:cNvPr>
                <p:cNvCxnSpPr/>
                <p:nvPr/>
              </p:nvCxnSpPr>
              <p:spPr>
                <a:xfrm flipH="1">
                  <a:off x="1967510" y="3052353"/>
                  <a:ext cx="428625" cy="138522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直線コネクタ 42">
                  <a:extLst>
                    <a:ext uri="{FF2B5EF4-FFF2-40B4-BE49-F238E27FC236}">
                      <a16:creationId xmlns:a16="http://schemas.microsoft.com/office/drawing/2014/main" id="{896461D2-3086-459A-B621-6A79E0BE3825}"/>
                    </a:ext>
                  </a:extLst>
                </p:cNvPr>
                <p:cNvCxnSpPr/>
                <p:nvPr/>
              </p:nvCxnSpPr>
              <p:spPr>
                <a:xfrm>
                  <a:off x="2862860" y="4600575"/>
                  <a:ext cx="104775" cy="28575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直線コネクタ 43">
                  <a:extLst>
                    <a:ext uri="{FF2B5EF4-FFF2-40B4-BE49-F238E27FC236}">
                      <a16:creationId xmlns:a16="http://schemas.microsoft.com/office/drawing/2014/main" id="{DA594BAD-972F-4AF0-9DC1-D759613CFF08}"/>
                    </a:ext>
                  </a:extLst>
                </p:cNvPr>
                <p:cNvCxnSpPr/>
                <p:nvPr/>
              </p:nvCxnSpPr>
              <p:spPr>
                <a:xfrm flipH="1">
                  <a:off x="2948585" y="4876800"/>
                  <a:ext cx="19050" cy="131445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直線コネクタ 44">
                  <a:extLst>
                    <a:ext uri="{FF2B5EF4-FFF2-40B4-BE49-F238E27FC236}">
                      <a16:creationId xmlns:a16="http://schemas.microsoft.com/office/drawing/2014/main" id="{E4DF9233-B148-42A6-8A1E-8FF8786C7B9C}"/>
                    </a:ext>
                  </a:extLst>
                </p:cNvPr>
                <p:cNvCxnSpPr/>
                <p:nvPr/>
              </p:nvCxnSpPr>
              <p:spPr>
                <a:xfrm>
                  <a:off x="2939060" y="5810250"/>
                  <a:ext cx="228600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直線コネクタ 45">
                  <a:extLst>
                    <a:ext uri="{FF2B5EF4-FFF2-40B4-BE49-F238E27FC236}">
                      <a16:creationId xmlns:a16="http://schemas.microsoft.com/office/drawing/2014/main" id="{4B738DEB-F43C-4DC4-B84D-0ADE63B09C99}"/>
                    </a:ext>
                  </a:extLst>
                </p:cNvPr>
                <p:cNvCxnSpPr/>
                <p:nvPr/>
              </p:nvCxnSpPr>
              <p:spPr>
                <a:xfrm flipH="1">
                  <a:off x="2900960" y="6200775"/>
                  <a:ext cx="47625" cy="485775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直線コネクタ 46">
                  <a:extLst>
                    <a:ext uri="{FF2B5EF4-FFF2-40B4-BE49-F238E27FC236}">
                      <a16:creationId xmlns:a16="http://schemas.microsoft.com/office/drawing/2014/main" id="{F75AA8E5-9503-4E25-AF01-516514EF991A}"/>
                    </a:ext>
                  </a:extLst>
                </p:cNvPr>
                <p:cNvCxnSpPr/>
                <p:nvPr/>
              </p:nvCxnSpPr>
              <p:spPr>
                <a:xfrm flipH="1">
                  <a:off x="2281835" y="6677025"/>
                  <a:ext cx="600075" cy="222885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直線コネクタ 47">
                  <a:extLst>
                    <a:ext uri="{FF2B5EF4-FFF2-40B4-BE49-F238E27FC236}">
                      <a16:creationId xmlns:a16="http://schemas.microsoft.com/office/drawing/2014/main" id="{3CEC1DAA-15E9-4D39-80C8-80DEAB8B0D40}"/>
                    </a:ext>
                  </a:extLst>
                </p:cNvPr>
                <p:cNvCxnSpPr/>
                <p:nvPr/>
              </p:nvCxnSpPr>
              <p:spPr>
                <a:xfrm flipH="1" flipV="1">
                  <a:off x="2043710" y="8810625"/>
                  <a:ext cx="247650" cy="66675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直線コネクタ 48">
                  <a:extLst>
                    <a:ext uri="{FF2B5EF4-FFF2-40B4-BE49-F238E27FC236}">
                      <a16:creationId xmlns:a16="http://schemas.microsoft.com/office/drawing/2014/main" id="{D6444C7C-A9BD-471E-B334-AAEDE1121AE4}"/>
                    </a:ext>
                  </a:extLst>
                </p:cNvPr>
                <p:cNvCxnSpPr/>
                <p:nvPr/>
              </p:nvCxnSpPr>
              <p:spPr>
                <a:xfrm>
                  <a:off x="2958110" y="5924550"/>
                  <a:ext cx="228600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直線コネクタ 49">
                  <a:extLst>
                    <a:ext uri="{FF2B5EF4-FFF2-40B4-BE49-F238E27FC236}">
                      <a16:creationId xmlns:a16="http://schemas.microsoft.com/office/drawing/2014/main" id="{7D14456C-4B88-4B45-8C10-C1E2DCD1BBAB}"/>
                    </a:ext>
                  </a:extLst>
                </p:cNvPr>
                <p:cNvCxnSpPr/>
                <p:nvPr/>
              </p:nvCxnSpPr>
              <p:spPr>
                <a:xfrm>
                  <a:off x="3167660" y="5810250"/>
                  <a:ext cx="9525" cy="142875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8" name="フローチャート: 結合子 7"/>
          <p:cNvSpPr>
            <a:spLocks noChangeArrowheads="1"/>
          </p:cNvSpPr>
          <p:nvPr/>
        </p:nvSpPr>
        <p:spPr bwMode="auto">
          <a:xfrm>
            <a:off x="10922680" y="333785"/>
            <a:ext cx="193348" cy="154764"/>
          </a:xfrm>
          <a:prstGeom prst="flowChartConnector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rot="0" vert="horz" wrap="square" lIns="74295" tIns="8890" rIns="74295" bIns="8890" anchor="t" anchorCtr="0" upright="1">
            <a:noAutofit/>
          </a:bodyPr>
          <a:lstStyle/>
          <a:p>
            <a:endParaRPr lang="ja-JP" altLang="en-US" dirty="0"/>
          </a:p>
        </p:txBody>
      </p:sp>
      <p:sp>
        <p:nvSpPr>
          <p:cNvPr id="9" name="四角形: 角を丸くする 17"/>
          <p:cNvSpPr>
            <a:spLocks noChangeArrowheads="1"/>
          </p:cNvSpPr>
          <p:nvPr/>
        </p:nvSpPr>
        <p:spPr bwMode="auto">
          <a:xfrm>
            <a:off x="9736559" y="2710814"/>
            <a:ext cx="1499367" cy="463590"/>
          </a:xfrm>
          <a:prstGeom prst="roundRect">
            <a:avLst>
              <a:gd name="adj" fmla="val 16667"/>
            </a:avLst>
          </a:prstGeom>
          <a:solidFill>
            <a:schemeClr val="bg1">
              <a:lumMod val="100000"/>
              <a:lumOff val="0"/>
            </a:scheme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rot="0" vert="horz" wrap="square" lIns="74295" tIns="8890" rIns="74295" bIns="8890" anchor="t" anchorCtr="0" upright="1">
            <a:noAutofit/>
          </a:bodyPr>
          <a:lstStyle/>
          <a:p>
            <a:pPr algn="ctr">
              <a:lnSpc>
                <a:spcPts val="1400"/>
              </a:lnSpc>
              <a:spcAft>
                <a:spcPts val="0"/>
              </a:spcAft>
            </a:pPr>
            <a:r>
              <a:rPr lang="ja-JP" altLang="en-US" sz="900" kern="100" dirty="0">
                <a:effectLst/>
                <a:latin typeface="游明朝" panose="02020400000000000000" pitchFamily="18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草加駅東口</a:t>
            </a:r>
            <a:endParaRPr lang="en-US" altLang="ja-JP" sz="900" kern="100" dirty="0">
              <a:effectLst/>
              <a:latin typeface="游明朝" panose="02020400000000000000" pitchFamily="18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algn="ctr">
              <a:lnSpc>
                <a:spcPts val="1400"/>
              </a:lnSpc>
              <a:spcAft>
                <a:spcPts val="0"/>
              </a:spcAft>
            </a:pPr>
            <a:r>
              <a:rPr lang="ja-JP" sz="900" kern="100" dirty="0">
                <a:effectLst/>
                <a:latin typeface="游明朝" panose="02020400000000000000" pitchFamily="18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（</a:t>
            </a:r>
            <a:r>
              <a:rPr lang="ja-JP" altLang="en-US" sz="900" kern="100" dirty="0">
                <a:effectLst/>
                <a:latin typeface="游明朝" panose="02020400000000000000" pitchFamily="18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中央防災広場北側</a:t>
            </a:r>
            <a:r>
              <a:rPr lang="ja-JP" sz="900" kern="100" dirty="0">
                <a:effectLst/>
                <a:latin typeface="游明朝" panose="02020400000000000000" pitchFamily="18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）</a:t>
            </a:r>
            <a:endParaRPr lang="ja-JP" sz="105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10" name="フローチャート: 結合子 9"/>
          <p:cNvSpPr>
            <a:spLocks noChangeArrowheads="1"/>
          </p:cNvSpPr>
          <p:nvPr/>
        </p:nvSpPr>
        <p:spPr bwMode="auto">
          <a:xfrm>
            <a:off x="7400070" y="1524785"/>
            <a:ext cx="193348" cy="154764"/>
          </a:xfrm>
          <a:prstGeom prst="flowChartConnector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rot="0" vert="horz" wrap="square" lIns="74295" tIns="8890" rIns="74295" bIns="8890" anchor="t" anchorCtr="0" upright="1">
            <a:noAutofit/>
          </a:bodyPr>
          <a:lstStyle/>
          <a:p>
            <a:endParaRPr lang="ja-JP" altLang="en-US"/>
          </a:p>
        </p:txBody>
      </p:sp>
      <p:sp>
        <p:nvSpPr>
          <p:cNvPr id="11" name="フローチャート: 結合子 10"/>
          <p:cNvSpPr>
            <a:spLocks noChangeArrowheads="1"/>
          </p:cNvSpPr>
          <p:nvPr/>
        </p:nvSpPr>
        <p:spPr bwMode="auto">
          <a:xfrm>
            <a:off x="10779021" y="4042518"/>
            <a:ext cx="193348" cy="154764"/>
          </a:xfrm>
          <a:prstGeom prst="flowChartConnector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rot="0" vert="horz" wrap="square" lIns="74295" tIns="8890" rIns="74295" bIns="8890" anchor="t" anchorCtr="0" upright="1">
            <a:noAutofit/>
          </a:bodyPr>
          <a:lstStyle/>
          <a:p>
            <a:endParaRPr lang="ja-JP" altLang="en-US"/>
          </a:p>
        </p:txBody>
      </p:sp>
      <p:cxnSp>
        <p:nvCxnSpPr>
          <p:cNvPr id="12" name="直線矢印コネクタ 11"/>
          <p:cNvCxnSpPr>
            <a:stCxn id="22" idx="1"/>
          </p:cNvCxnSpPr>
          <p:nvPr/>
        </p:nvCxnSpPr>
        <p:spPr>
          <a:xfrm flipH="1">
            <a:off x="9172171" y="3871369"/>
            <a:ext cx="429605" cy="436707"/>
          </a:xfrm>
          <a:prstGeom prst="straightConnector1">
            <a:avLst/>
          </a:prstGeom>
          <a:ln w="412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フローチャート: 結合子 12"/>
          <p:cNvSpPr>
            <a:spLocks noChangeArrowheads="1"/>
          </p:cNvSpPr>
          <p:nvPr/>
        </p:nvSpPr>
        <p:spPr bwMode="auto">
          <a:xfrm>
            <a:off x="8264096" y="6379451"/>
            <a:ext cx="193348" cy="154764"/>
          </a:xfrm>
          <a:prstGeom prst="flowChartConnector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rot="0" vert="horz" wrap="square" lIns="74295" tIns="8890" rIns="74295" bIns="8890" anchor="t" anchorCtr="0" upright="1">
            <a:noAutofit/>
          </a:bodyPr>
          <a:lstStyle/>
          <a:p>
            <a:endParaRPr lang="ja-JP" altLang="en-US"/>
          </a:p>
        </p:txBody>
      </p:sp>
      <p:sp>
        <p:nvSpPr>
          <p:cNvPr id="14" name="四角形: 角を丸くする 17"/>
          <p:cNvSpPr>
            <a:spLocks noChangeArrowheads="1"/>
          </p:cNvSpPr>
          <p:nvPr/>
        </p:nvSpPr>
        <p:spPr bwMode="auto">
          <a:xfrm>
            <a:off x="8896497" y="6126507"/>
            <a:ext cx="1498437" cy="463590"/>
          </a:xfrm>
          <a:prstGeom prst="roundRect">
            <a:avLst>
              <a:gd name="adj" fmla="val 16667"/>
            </a:avLst>
          </a:prstGeom>
          <a:solidFill>
            <a:schemeClr val="bg1">
              <a:lumMod val="100000"/>
              <a:lumOff val="0"/>
            </a:scheme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rot="0" vert="horz" wrap="square" lIns="74295" tIns="8890" rIns="74295" bIns="8890" anchor="t" anchorCtr="0" upright="1">
            <a:noAutofit/>
          </a:bodyPr>
          <a:lstStyle/>
          <a:p>
            <a:pPr algn="ctr">
              <a:lnSpc>
                <a:spcPts val="1400"/>
              </a:lnSpc>
              <a:spcAft>
                <a:spcPts val="0"/>
              </a:spcAft>
            </a:pPr>
            <a:r>
              <a:rPr lang="ja-JP" altLang="en-US" sz="900" kern="100" dirty="0">
                <a:effectLst/>
                <a:latin typeface="游明朝" panose="02020400000000000000" pitchFamily="18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谷塚駅東</a:t>
            </a:r>
            <a:r>
              <a:rPr lang="ja-JP" sz="900" kern="100" dirty="0">
                <a:effectLst/>
                <a:latin typeface="游明朝" panose="02020400000000000000" pitchFamily="18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口</a:t>
            </a:r>
            <a:endParaRPr lang="ja-JP" sz="105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indent="57150">
              <a:lnSpc>
                <a:spcPts val="1400"/>
              </a:lnSpc>
              <a:spcAft>
                <a:spcPts val="0"/>
              </a:spcAft>
            </a:pPr>
            <a:r>
              <a:rPr lang="ja-JP" sz="900" kern="100" dirty="0">
                <a:effectLst/>
                <a:latin typeface="游明朝" panose="02020400000000000000" pitchFamily="18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（</a:t>
            </a:r>
            <a:r>
              <a:rPr lang="ja-JP" altLang="en-US" sz="900" kern="100" dirty="0">
                <a:effectLst/>
                <a:latin typeface="游明朝" panose="02020400000000000000" pitchFamily="18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駅前ロータリー</a:t>
            </a:r>
            <a:r>
              <a:rPr lang="ja-JP" sz="900" kern="100" dirty="0">
                <a:effectLst/>
                <a:latin typeface="游明朝" panose="02020400000000000000" pitchFamily="18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）</a:t>
            </a:r>
            <a:endParaRPr lang="ja-JP" sz="105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15" name="四角形: 角を丸くする 17"/>
          <p:cNvSpPr>
            <a:spLocks noChangeArrowheads="1"/>
          </p:cNvSpPr>
          <p:nvPr/>
        </p:nvSpPr>
        <p:spPr bwMode="auto">
          <a:xfrm>
            <a:off x="10282972" y="810340"/>
            <a:ext cx="1329583" cy="334263"/>
          </a:xfrm>
          <a:prstGeom prst="roundRect">
            <a:avLst>
              <a:gd name="adj" fmla="val 16667"/>
            </a:avLst>
          </a:prstGeom>
          <a:solidFill>
            <a:schemeClr val="bg1">
              <a:lumMod val="100000"/>
              <a:lumOff val="0"/>
            </a:scheme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rot="0" vert="horz" wrap="square" lIns="74295" tIns="8890" rIns="74295" bIns="8890" anchor="ctr" anchorCtr="0" upright="1">
            <a:noAutofit/>
          </a:bodyPr>
          <a:lstStyle/>
          <a:p>
            <a:pPr algn="ctr">
              <a:lnSpc>
                <a:spcPts val="1400"/>
              </a:lnSpc>
              <a:spcAft>
                <a:spcPts val="0"/>
              </a:spcAft>
            </a:pPr>
            <a:r>
              <a:rPr lang="ja-JP" altLang="en-US" sz="900" kern="100" dirty="0">
                <a:effectLst/>
                <a:latin typeface="游明朝" panose="02020400000000000000" pitchFamily="18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であいの森</a:t>
            </a:r>
            <a:endParaRPr lang="ja-JP" sz="105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16" name="四角形: 角を丸くする 17"/>
          <p:cNvSpPr>
            <a:spLocks noChangeArrowheads="1"/>
          </p:cNvSpPr>
          <p:nvPr/>
        </p:nvSpPr>
        <p:spPr bwMode="auto">
          <a:xfrm>
            <a:off x="6943725" y="475327"/>
            <a:ext cx="1499367" cy="463590"/>
          </a:xfrm>
          <a:prstGeom prst="roundRect">
            <a:avLst>
              <a:gd name="adj" fmla="val 16667"/>
            </a:avLst>
          </a:prstGeom>
          <a:solidFill>
            <a:schemeClr val="bg1">
              <a:lumMod val="100000"/>
              <a:lumOff val="0"/>
            </a:scheme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rot="0" vert="horz" wrap="square" lIns="74295" tIns="8890" rIns="74295" bIns="8890" anchor="t" anchorCtr="0" upright="1">
            <a:noAutofit/>
          </a:bodyPr>
          <a:lstStyle/>
          <a:p>
            <a:pPr algn="ctr">
              <a:lnSpc>
                <a:spcPts val="1400"/>
              </a:lnSpc>
              <a:spcAft>
                <a:spcPts val="0"/>
              </a:spcAft>
            </a:pPr>
            <a:r>
              <a:rPr lang="ja-JP" altLang="en-US" sz="900" kern="100" dirty="0">
                <a:effectLst/>
                <a:latin typeface="游明朝" panose="02020400000000000000" pitchFamily="18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新田駅西口</a:t>
            </a:r>
            <a:endParaRPr lang="en-US" altLang="ja-JP" sz="900" kern="100" dirty="0">
              <a:effectLst/>
              <a:latin typeface="游明朝" panose="02020400000000000000" pitchFamily="18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algn="ctr">
              <a:lnSpc>
                <a:spcPts val="1400"/>
              </a:lnSpc>
              <a:spcAft>
                <a:spcPts val="0"/>
              </a:spcAft>
            </a:pPr>
            <a:r>
              <a:rPr lang="ja-JP" sz="900" kern="100" dirty="0">
                <a:effectLst/>
                <a:latin typeface="游明朝" panose="02020400000000000000" pitchFamily="18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（</a:t>
            </a:r>
            <a:r>
              <a:rPr lang="ja-JP" altLang="en-US" sz="900" kern="100" dirty="0">
                <a:effectLst/>
                <a:latin typeface="游明朝" panose="02020400000000000000" pitchFamily="18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勤労福祉会館前</a:t>
            </a:r>
            <a:r>
              <a:rPr lang="ja-JP" sz="900" kern="100" dirty="0">
                <a:effectLst/>
                <a:latin typeface="游明朝" panose="02020400000000000000" pitchFamily="18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）</a:t>
            </a:r>
            <a:endParaRPr lang="ja-JP" sz="105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17" name="フローチャート: 結合子 16"/>
          <p:cNvSpPr>
            <a:spLocks noChangeArrowheads="1"/>
          </p:cNvSpPr>
          <p:nvPr/>
        </p:nvSpPr>
        <p:spPr bwMode="auto">
          <a:xfrm>
            <a:off x="8282740" y="2395855"/>
            <a:ext cx="193348" cy="154764"/>
          </a:xfrm>
          <a:prstGeom prst="flowChartConnector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rot="0" vert="horz" wrap="square" lIns="74295" tIns="8890" rIns="74295" bIns="8890" anchor="t" anchorCtr="0" upright="1">
            <a:noAutofit/>
          </a:bodyPr>
          <a:lstStyle/>
          <a:p>
            <a:endParaRPr lang="ja-JP" altLang="en-US"/>
          </a:p>
        </p:txBody>
      </p:sp>
      <p:sp>
        <p:nvSpPr>
          <p:cNvPr id="18" name="四角形: 角を丸くする 17"/>
          <p:cNvSpPr>
            <a:spLocks noChangeArrowheads="1"/>
          </p:cNvSpPr>
          <p:nvPr/>
        </p:nvSpPr>
        <p:spPr bwMode="auto">
          <a:xfrm>
            <a:off x="7250321" y="2744180"/>
            <a:ext cx="1499367" cy="463590"/>
          </a:xfrm>
          <a:prstGeom prst="roundRect">
            <a:avLst>
              <a:gd name="adj" fmla="val 16667"/>
            </a:avLst>
          </a:prstGeom>
          <a:solidFill>
            <a:schemeClr val="bg1">
              <a:lumMod val="100000"/>
              <a:lumOff val="0"/>
            </a:scheme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rot="0" vert="horz" wrap="square" lIns="74295" tIns="8890" rIns="74295" bIns="8890" anchor="t" anchorCtr="0" upright="1">
            <a:noAutofit/>
          </a:bodyPr>
          <a:lstStyle/>
          <a:p>
            <a:pPr algn="ctr">
              <a:lnSpc>
                <a:spcPts val="1400"/>
              </a:lnSpc>
              <a:spcAft>
                <a:spcPts val="0"/>
              </a:spcAft>
            </a:pPr>
            <a:r>
              <a:rPr lang="ja-JP" altLang="en-US" sz="900" kern="100" dirty="0">
                <a:effectLst/>
                <a:latin typeface="游明朝" panose="02020400000000000000" pitchFamily="18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獨協大学前駅東口</a:t>
            </a:r>
            <a:endParaRPr lang="en-US" altLang="ja-JP" sz="900" kern="100" dirty="0">
              <a:effectLst/>
              <a:latin typeface="游明朝" panose="02020400000000000000" pitchFamily="18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algn="ctr">
              <a:lnSpc>
                <a:spcPts val="1400"/>
              </a:lnSpc>
              <a:spcAft>
                <a:spcPts val="0"/>
              </a:spcAft>
            </a:pPr>
            <a:r>
              <a:rPr lang="ja-JP" sz="900" kern="100" dirty="0">
                <a:effectLst/>
                <a:latin typeface="游明朝" panose="02020400000000000000" pitchFamily="18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（</a:t>
            </a:r>
            <a:r>
              <a:rPr lang="ja-JP" altLang="en-US" sz="900" kern="100" dirty="0">
                <a:effectLst/>
                <a:latin typeface="游明朝" panose="02020400000000000000" pitchFamily="18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駅前ロータリー</a:t>
            </a:r>
            <a:r>
              <a:rPr lang="ja-JP" sz="900" kern="100" dirty="0">
                <a:effectLst/>
                <a:latin typeface="游明朝" panose="02020400000000000000" pitchFamily="18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）</a:t>
            </a:r>
            <a:endParaRPr lang="ja-JP" sz="105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51" name="コンテンツ プレースホルダー 2"/>
          <p:cNvSpPr txBox="1">
            <a:spLocks/>
          </p:cNvSpPr>
          <p:nvPr/>
        </p:nvSpPr>
        <p:spPr>
          <a:xfrm>
            <a:off x="0" y="0"/>
            <a:ext cx="3014596" cy="2272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4925">
            <a:noFill/>
          </a:ln>
        </p:spPr>
        <p:txBody>
          <a:bodyPr vert="horz" lIns="91440" tIns="45720" rIns="91440" bIns="4572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ja-JP" altLang="en-US" sz="1600" b="1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であいの森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aphicFrame>
        <p:nvGraphicFramePr>
          <p:cNvPr id="54" name="表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9714133"/>
              </p:ext>
            </p:extLst>
          </p:nvPr>
        </p:nvGraphicFramePr>
        <p:xfrm>
          <a:off x="90890" y="253583"/>
          <a:ext cx="6786160" cy="64890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8521">
                  <a:extLst>
                    <a:ext uri="{9D8B030D-6E8A-4147-A177-3AD203B41FA5}">
                      <a16:colId xmlns:a16="http://schemas.microsoft.com/office/drawing/2014/main" val="2858976117"/>
                    </a:ext>
                  </a:extLst>
                </a:gridCol>
                <a:gridCol w="2659114">
                  <a:extLst>
                    <a:ext uri="{9D8B030D-6E8A-4147-A177-3AD203B41FA5}">
                      <a16:colId xmlns:a16="http://schemas.microsoft.com/office/drawing/2014/main" val="756187439"/>
                    </a:ext>
                  </a:extLst>
                </a:gridCol>
                <a:gridCol w="742950">
                  <a:extLst>
                    <a:ext uri="{9D8B030D-6E8A-4147-A177-3AD203B41FA5}">
                      <a16:colId xmlns:a16="http://schemas.microsoft.com/office/drawing/2014/main" val="484114623"/>
                    </a:ext>
                  </a:extLst>
                </a:gridCol>
                <a:gridCol w="2695575">
                  <a:extLst>
                    <a:ext uri="{9D8B030D-6E8A-4147-A177-3AD203B41FA5}">
                      <a16:colId xmlns:a16="http://schemas.microsoft.com/office/drawing/2014/main" val="2880526847"/>
                    </a:ext>
                  </a:extLst>
                </a:gridCol>
              </a:tblGrid>
              <a:tr h="41485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（月 火 木 金 コース）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+mn-ea"/>
                        </a:rPr>
                        <a:t>●すこやかクラブ</a:t>
                      </a:r>
                      <a:endParaRPr lang="en-US" altLang="ja-JP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+mn-ea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+mn-ea"/>
                        </a:rPr>
                        <a:t>（利用時間９：００～１</a:t>
                      </a:r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+mn-ea"/>
                        </a:rPr>
                        <a:t>4</a:t>
                      </a:r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+mn-ea"/>
                        </a:rPr>
                        <a:t>：００）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（水 土 日 祝 コース）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+mn-ea"/>
                        </a:rPr>
                        <a:t>●一般利用のみ</a:t>
                      </a:r>
                    </a:p>
                    <a:p>
                      <a:pPr algn="ctr"/>
                      <a:endParaRPr kumimoji="1" lang="ja-JP" altLang="en-US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006946"/>
                  </a:ext>
                </a:extLst>
              </a:tr>
              <a:tr h="172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8:30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すこやかクラブ集合地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ja-JP" altLang="en-US" sz="1000" dirty="0"/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ja-JP" altLang="en-US" sz="1000" dirty="0"/>
                    </a:p>
                  </a:txBody>
                  <a:tcPr marL="1922" marR="1922" marT="192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8384038"/>
                  </a:ext>
                </a:extLst>
              </a:tr>
              <a:tr h="172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9:00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であいの森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8:45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谷塚駅前東口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0097930"/>
                  </a:ext>
                </a:extLst>
              </a:tr>
              <a:tr h="200717">
                <a:tc>
                  <a:txBody>
                    <a:bodyPr/>
                    <a:lstStyle/>
                    <a:p>
                      <a:pPr algn="ctr" fontAlgn="b"/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9:05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草加中央防災広場</a:t>
                      </a:r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(</a:t>
                      </a:r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中央二丁目公園トイレ前）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7019065"/>
                  </a:ext>
                </a:extLst>
              </a:tr>
              <a:tr h="172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9:20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獨協大学前駅東口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9:20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獨協大学前駅東口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5928076"/>
                  </a:ext>
                </a:extLst>
              </a:tr>
              <a:tr h="172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9:30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勤労福祉会館（会館建物側）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9:30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勤労福祉会館（会館建物側）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0560856"/>
                  </a:ext>
                </a:extLst>
              </a:tr>
              <a:tr h="172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9:35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ベルクス第２駐車場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9:35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+mn-ea"/>
                        </a:rPr>
                        <a:t>ベルクス第２駐車場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4667356"/>
                  </a:ext>
                </a:extLst>
              </a:tr>
              <a:tr h="172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9:45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であいの森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9:50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であいの森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3528735"/>
                  </a:ext>
                </a:extLst>
              </a:tr>
              <a:tr h="172900"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8576468"/>
                  </a:ext>
                </a:extLst>
              </a:tr>
              <a:tr h="172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10:15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草加中央防災広場</a:t>
                      </a:r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(</a:t>
                      </a:r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中央二丁目公園トイレ前）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10:50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であいの森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9875210"/>
                  </a:ext>
                </a:extLst>
              </a:tr>
              <a:tr h="172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10:30</a:t>
                      </a:r>
                      <a:endParaRPr lang="ja-JP" alt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獨協大学前駅東口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10:55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+mn-ea"/>
                        </a:rPr>
                        <a:t>ベルクス第２駐車場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6538109"/>
                  </a:ext>
                </a:extLst>
              </a:tr>
              <a:tr h="172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10:40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勤労福祉会館（会館建物側）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11:10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勤労福祉会館（道路挟んでマンション側）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2723465"/>
                  </a:ext>
                </a:extLst>
              </a:tr>
              <a:tr h="172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10:45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+mn-ea"/>
                        </a:rPr>
                        <a:t>ベルクス第２駐車場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11:20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獨協大学前駅東口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6431874"/>
                  </a:ext>
                </a:extLst>
              </a:tr>
              <a:tr h="172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10:55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であいの森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11:35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草加中央防災広場</a:t>
                      </a:r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(</a:t>
                      </a:r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中央二丁目公園トイレ前）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5090931"/>
                  </a:ext>
                </a:extLst>
              </a:tr>
              <a:tr h="172900"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12:00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であいの森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8502540"/>
                  </a:ext>
                </a:extLst>
              </a:tr>
              <a:tr h="172900">
                <a:tc>
                  <a:txBody>
                    <a:bodyPr/>
                    <a:lstStyle/>
                    <a:p>
                      <a:pPr algn="ctr" fontAlgn="b"/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3550416"/>
                  </a:ext>
                </a:extLst>
              </a:tr>
              <a:tr h="172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11:15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であいの森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TW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9955614"/>
                  </a:ext>
                </a:extLst>
              </a:tr>
              <a:tr h="17674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11:30</a:t>
                      </a:r>
                      <a:endParaRPr lang="ja-JP" alt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獨協大学前駅東口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020379"/>
                  </a:ext>
                </a:extLst>
              </a:tr>
              <a:tr h="172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11:45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であいの森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0374553"/>
                  </a:ext>
                </a:extLst>
              </a:tr>
              <a:tr h="172900"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4201269"/>
                  </a:ext>
                </a:extLst>
              </a:tr>
              <a:tr h="172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13:00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であいの森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13:00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であいの森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4200693"/>
                  </a:ext>
                </a:extLst>
              </a:tr>
              <a:tr h="172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13:05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+mn-ea"/>
                        </a:rPr>
                        <a:t>ベルクス第２駐車場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13:05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+mn-ea"/>
                        </a:rPr>
                        <a:t>ベルクス第２駐車場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2359526"/>
                  </a:ext>
                </a:extLst>
              </a:tr>
              <a:tr h="172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13:20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勤労福祉会館（道路挟んでマンション側）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13:20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勤労福祉会館（道路挟んでマンション側）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3267397"/>
                  </a:ext>
                </a:extLst>
              </a:tr>
              <a:tr h="172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13:30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獨協大学前駅東口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13:30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獨協大学前駅東口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85808"/>
                  </a:ext>
                </a:extLst>
              </a:tr>
              <a:tr h="17164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13:45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であいの森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13:45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草加中央防災広場</a:t>
                      </a:r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(</a:t>
                      </a:r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中央二丁目公園トイレ前）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0360112"/>
                  </a:ext>
                </a:extLst>
              </a:tr>
              <a:tr h="172900">
                <a:tc>
                  <a:txBody>
                    <a:bodyPr/>
                    <a:lstStyle/>
                    <a:p>
                      <a:pPr algn="ctr" fontAlgn="b"/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14:00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谷塚駅東口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6426804"/>
                  </a:ext>
                </a:extLst>
              </a:tr>
              <a:tr h="172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14:00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であいの森（すこやかクラブ）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14:30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であいの森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1231602"/>
                  </a:ext>
                </a:extLst>
              </a:tr>
              <a:tr h="172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14:30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すこやかクラブ　集合地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8857034"/>
                  </a:ext>
                </a:extLst>
              </a:tr>
              <a:tr h="172900">
                <a:tc>
                  <a:txBody>
                    <a:bodyPr/>
                    <a:lstStyle/>
                    <a:p>
                      <a:pPr algn="ctr" fontAlgn="ctr"/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15:30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であいの森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861790"/>
                  </a:ext>
                </a:extLst>
              </a:tr>
              <a:tr h="172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15:30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であいの森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15:35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+mn-ea"/>
                        </a:rPr>
                        <a:t>ベルクス第２駐車場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9451203"/>
                  </a:ext>
                </a:extLst>
              </a:tr>
              <a:tr h="172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15:35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+mn-ea"/>
                        </a:rPr>
                        <a:t>ベルクス第２駐車場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15:50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勤労福祉会館（道路挟んでマンション側）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5517025"/>
                  </a:ext>
                </a:extLst>
              </a:tr>
              <a:tr h="172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15:50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勤労福祉会館（道路挟んでマンション側）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16:00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獨協大学前駅東口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4023461"/>
                  </a:ext>
                </a:extLst>
              </a:tr>
              <a:tr h="31627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16:00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獨協大学前駅東口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16:15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草加中央防災広場</a:t>
                      </a:r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(</a:t>
                      </a:r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中央二丁目公園トイレ前）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6772722"/>
                  </a:ext>
                </a:extLst>
              </a:tr>
              <a:tr h="1729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16:15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草加中央防災広場</a:t>
                      </a:r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(</a:t>
                      </a:r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中央二丁目公園トイレ前）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16:30</a:t>
                      </a:r>
                      <a:endParaRPr lang="ja-JP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谷塚駅東口</a:t>
                      </a:r>
                    </a:p>
                  </a:txBody>
                  <a:tcPr marL="1922" marR="1922" marT="19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7077166"/>
                  </a:ext>
                </a:extLst>
              </a:tr>
            </a:tbl>
          </a:graphicData>
        </a:graphic>
      </p:graphicFrame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4748FAE9-768A-6D91-3725-05CE67D89F72}"/>
              </a:ext>
            </a:extLst>
          </p:cNvPr>
          <p:cNvCxnSpPr>
            <a:cxnSpLocks/>
          </p:cNvCxnSpPr>
          <p:nvPr/>
        </p:nvCxnSpPr>
        <p:spPr>
          <a:xfrm>
            <a:off x="9444215" y="1051096"/>
            <a:ext cx="48481" cy="8381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フローチャート: 結合子 55">
            <a:extLst>
              <a:ext uri="{FF2B5EF4-FFF2-40B4-BE49-F238E27FC236}">
                <a16:creationId xmlns:a16="http://schemas.microsoft.com/office/drawing/2014/main" id="{FAF105E6-B23D-3C31-457C-02B2EC85C4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44215" y="1121701"/>
            <a:ext cx="193348" cy="154764"/>
          </a:xfrm>
          <a:prstGeom prst="flowChartConnector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rot="0" vert="horz" wrap="square" lIns="74295" tIns="8890" rIns="74295" bIns="8890" anchor="t" anchorCtr="0" upright="1">
            <a:noAutofit/>
          </a:bodyPr>
          <a:lstStyle/>
          <a:p>
            <a:endParaRPr lang="ja-JP" altLang="en-US" dirty="0"/>
          </a:p>
        </p:txBody>
      </p:sp>
      <p:sp>
        <p:nvSpPr>
          <p:cNvPr id="57" name="四角形: 角を丸くする 17">
            <a:extLst>
              <a:ext uri="{FF2B5EF4-FFF2-40B4-BE49-F238E27FC236}">
                <a16:creationId xmlns:a16="http://schemas.microsoft.com/office/drawing/2014/main" id="{074EB5D6-CFC6-5DDE-1EDC-7E4EEBD377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80295" y="1320277"/>
            <a:ext cx="1329583" cy="334263"/>
          </a:xfrm>
          <a:prstGeom prst="roundRect">
            <a:avLst>
              <a:gd name="adj" fmla="val 16667"/>
            </a:avLst>
          </a:prstGeom>
          <a:solidFill>
            <a:schemeClr val="bg1">
              <a:lumMod val="100000"/>
              <a:lumOff val="0"/>
            </a:scheme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rot="0" vert="horz" wrap="square" lIns="74295" tIns="8890" rIns="74295" bIns="8890" anchor="ctr" anchorCtr="0" upright="1">
            <a:noAutofit/>
          </a:bodyPr>
          <a:lstStyle/>
          <a:p>
            <a:pPr algn="ctr">
              <a:lnSpc>
                <a:spcPts val="1400"/>
              </a:lnSpc>
              <a:spcAft>
                <a:spcPts val="0"/>
              </a:spcAft>
            </a:pPr>
            <a:r>
              <a:rPr lang="ja-JP" altLang="en-US" sz="900" kern="100" dirty="0">
                <a:effectLst/>
                <a:latin typeface="游明朝" panose="02020400000000000000" pitchFamily="18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ベルクス草加青柳店</a:t>
            </a:r>
            <a:endParaRPr lang="en-US" altLang="ja-JP" sz="900" kern="100" dirty="0">
              <a:effectLst/>
              <a:latin typeface="游明朝" panose="02020400000000000000" pitchFamily="18" charset="-128"/>
              <a:ea typeface="HG丸ｺﾞｼｯｸM-PRO" panose="020F0600000000000000" pitchFamily="50" charset="-128"/>
              <a:cs typeface="Times New Roman" panose="02020603050405020304" pitchFamily="18" charset="0"/>
            </a:endParaRPr>
          </a:p>
          <a:p>
            <a:pPr algn="ctr">
              <a:lnSpc>
                <a:spcPts val="1400"/>
              </a:lnSpc>
              <a:spcAft>
                <a:spcPts val="0"/>
              </a:spcAft>
            </a:pPr>
            <a:r>
              <a:rPr lang="ja-JP" altLang="en-US" sz="900" kern="100" dirty="0">
                <a:latin typeface="游明朝" panose="02020400000000000000" pitchFamily="18" charset="-128"/>
                <a:ea typeface="HG丸ｺﾞｼｯｸM-PRO" panose="020F0600000000000000" pitchFamily="50" charset="-128"/>
                <a:cs typeface="Times New Roman" panose="02020603050405020304" pitchFamily="18" charset="0"/>
              </a:rPr>
              <a:t>第２駐車場</a:t>
            </a:r>
            <a:endParaRPr lang="ja-JP" sz="105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80760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黄色がかったオレンジ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2449</TotalTime>
  <Words>354</Words>
  <Application>Microsoft Office PowerPoint</Application>
  <PresentationFormat>ワイド画面</PresentationFormat>
  <Paragraphs>120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メイリオ</vt:lpstr>
      <vt:lpstr>游ゴシック</vt:lpstr>
      <vt:lpstr>游ゴシック Light</vt:lpstr>
      <vt:lpstr>游明朝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草加市役所</dc:creator>
  <cp:lastModifiedBy>草加市役所</cp:lastModifiedBy>
  <cp:revision>159</cp:revision>
  <cp:lastPrinted>2024-04-14T23:59:11Z</cp:lastPrinted>
  <dcterms:created xsi:type="dcterms:W3CDTF">2023-04-20T04:42:43Z</dcterms:created>
  <dcterms:modified xsi:type="dcterms:W3CDTF">2026-10-09T02:02:05Z</dcterms:modified>
</cp:coreProperties>
</file>