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801600" cy="9601200" type="A3"/>
  <p:notesSz cx="6807200" cy="9939338"/>
  <p:defaultTextStyle>
    <a:defPPr>
      <a:defRPr lang="ja-JP"/>
    </a:defPPr>
    <a:lvl1pPr marL="0" algn="l" defTabSz="1075286" rtl="0" eaLnBrk="1" latinLnBrk="0" hangingPunct="1">
      <a:defRPr kumimoji="1" sz="2116" kern="1200">
        <a:solidFill>
          <a:schemeClr val="tx1"/>
        </a:solidFill>
        <a:latin typeface="+mn-lt"/>
        <a:ea typeface="+mn-ea"/>
        <a:cs typeface="+mn-cs"/>
      </a:defRPr>
    </a:lvl1pPr>
    <a:lvl2pPr marL="537643" algn="l" defTabSz="1075286" rtl="0" eaLnBrk="1" latinLnBrk="0" hangingPunct="1">
      <a:defRPr kumimoji="1" sz="2116" kern="1200">
        <a:solidFill>
          <a:schemeClr val="tx1"/>
        </a:solidFill>
        <a:latin typeface="+mn-lt"/>
        <a:ea typeface="+mn-ea"/>
        <a:cs typeface="+mn-cs"/>
      </a:defRPr>
    </a:lvl2pPr>
    <a:lvl3pPr marL="1075286" algn="l" defTabSz="1075286" rtl="0" eaLnBrk="1" latinLnBrk="0" hangingPunct="1">
      <a:defRPr kumimoji="1" sz="2116" kern="1200">
        <a:solidFill>
          <a:schemeClr val="tx1"/>
        </a:solidFill>
        <a:latin typeface="+mn-lt"/>
        <a:ea typeface="+mn-ea"/>
        <a:cs typeface="+mn-cs"/>
      </a:defRPr>
    </a:lvl3pPr>
    <a:lvl4pPr marL="1612931" algn="l" defTabSz="1075286" rtl="0" eaLnBrk="1" latinLnBrk="0" hangingPunct="1">
      <a:defRPr kumimoji="1" sz="2116" kern="1200">
        <a:solidFill>
          <a:schemeClr val="tx1"/>
        </a:solidFill>
        <a:latin typeface="+mn-lt"/>
        <a:ea typeface="+mn-ea"/>
        <a:cs typeface="+mn-cs"/>
      </a:defRPr>
    </a:lvl4pPr>
    <a:lvl5pPr marL="2150574" algn="l" defTabSz="1075286" rtl="0" eaLnBrk="1" latinLnBrk="0" hangingPunct="1">
      <a:defRPr kumimoji="1" sz="2116" kern="1200">
        <a:solidFill>
          <a:schemeClr val="tx1"/>
        </a:solidFill>
        <a:latin typeface="+mn-lt"/>
        <a:ea typeface="+mn-ea"/>
        <a:cs typeface="+mn-cs"/>
      </a:defRPr>
    </a:lvl5pPr>
    <a:lvl6pPr marL="2688217" algn="l" defTabSz="1075286" rtl="0" eaLnBrk="1" latinLnBrk="0" hangingPunct="1">
      <a:defRPr kumimoji="1" sz="2116" kern="1200">
        <a:solidFill>
          <a:schemeClr val="tx1"/>
        </a:solidFill>
        <a:latin typeface="+mn-lt"/>
        <a:ea typeface="+mn-ea"/>
        <a:cs typeface="+mn-cs"/>
      </a:defRPr>
    </a:lvl6pPr>
    <a:lvl7pPr marL="3225860" algn="l" defTabSz="1075286" rtl="0" eaLnBrk="1" latinLnBrk="0" hangingPunct="1">
      <a:defRPr kumimoji="1" sz="2116" kern="1200">
        <a:solidFill>
          <a:schemeClr val="tx1"/>
        </a:solidFill>
        <a:latin typeface="+mn-lt"/>
        <a:ea typeface="+mn-ea"/>
        <a:cs typeface="+mn-cs"/>
      </a:defRPr>
    </a:lvl7pPr>
    <a:lvl8pPr marL="3763504" algn="l" defTabSz="1075286" rtl="0" eaLnBrk="1" latinLnBrk="0" hangingPunct="1">
      <a:defRPr kumimoji="1" sz="2116" kern="1200">
        <a:solidFill>
          <a:schemeClr val="tx1"/>
        </a:solidFill>
        <a:latin typeface="+mn-lt"/>
        <a:ea typeface="+mn-ea"/>
        <a:cs typeface="+mn-cs"/>
      </a:defRPr>
    </a:lvl8pPr>
    <a:lvl9pPr marL="4301148" algn="l" defTabSz="1075286" rtl="0" eaLnBrk="1" latinLnBrk="0" hangingPunct="1">
      <a:defRPr kumimoji="1" sz="2116"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3" autoAdjust="0"/>
    <p:restoredTop sz="94660"/>
  </p:normalViewPr>
  <p:slideViewPr>
    <p:cSldViewPr snapToGrid="0">
      <p:cViewPr varScale="1">
        <p:scale>
          <a:sx n="75" d="100"/>
          <a:sy n="75" d="100"/>
        </p:scale>
        <p:origin x="15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5D768E-0D77-482A-ABBC-64F1152F9B05}"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kumimoji="1" lang="ja-JP" altLang="en-US"/>
        </a:p>
      </dgm:t>
    </dgm:pt>
    <dgm:pt modelId="{5BF73F94-B54A-4E18-AAEF-E274126D3FEE}">
      <dgm:prSet phldrT="[テキスト]" custT="1"/>
      <dgm:spPr/>
      <dgm:t>
        <a:bodyPr/>
        <a:lstStyle/>
        <a:p>
          <a:r>
            <a:rPr lang="ja-JP" altLang="en-US" sz="1000" dirty="0" smtClean="0"/>
            <a:t>利用者</a:t>
          </a:r>
          <a:endParaRPr lang="ja-JP" altLang="en-US" sz="1000" dirty="0"/>
        </a:p>
      </dgm:t>
    </dgm:pt>
    <dgm:pt modelId="{B64B9584-5333-4488-A1CF-7B1C2239041E}" type="parTrans" cxnId="{C03C194E-4F7E-455B-A477-8E9E788AB9EB}">
      <dgm:prSet/>
      <dgm:spPr/>
      <dgm:t>
        <a:bodyPr/>
        <a:lstStyle/>
        <a:p>
          <a:endParaRPr lang="ja-JP" altLang="en-US"/>
        </a:p>
      </dgm:t>
    </dgm:pt>
    <dgm:pt modelId="{A0D8AE1D-2E03-42D1-90A2-24281F267D86}" type="sibTrans" cxnId="{C03C194E-4F7E-455B-A477-8E9E788AB9EB}">
      <dgm:prSet/>
      <dgm:spPr/>
      <dgm:t>
        <a:bodyPr/>
        <a:lstStyle/>
        <a:p>
          <a:endParaRPr lang="ja-JP" altLang="en-US"/>
        </a:p>
      </dgm:t>
    </dgm:pt>
    <dgm:pt modelId="{018ED284-C797-4BDE-94FF-567D86A0F8D7}">
      <dgm:prSet phldrT="[テキスト]" custT="1"/>
      <dgm:spPr/>
      <dgm:t>
        <a:bodyPr/>
        <a:lstStyle/>
        <a:p>
          <a:r>
            <a:rPr lang="ja-JP" altLang="en-US" sz="1000" dirty="0" smtClean="0"/>
            <a:t>相談員</a:t>
          </a:r>
          <a:endParaRPr lang="ja-JP" altLang="en-US" sz="1000" dirty="0"/>
        </a:p>
      </dgm:t>
    </dgm:pt>
    <dgm:pt modelId="{C795A38E-DFB8-4B51-9FB9-7F6F85B619C2}" type="parTrans" cxnId="{69ABFDB9-88F8-444C-8678-D80E2EC9F26D}">
      <dgm:prSet/>
      <dgm:spPr/>
      <dgm:t>
        <a:bodyPr/>
        <a:lstStyle/>
        <a:p>
          <a:endParaRPr lang="ja-JP" altLang="en-US"/>
        </a:p>
      </dgm:t>
    </dgm:pt>
    <dgm:pt modelId="{23CC2FA3-AE2B-4C9E-807A-A61CE9B86190}" type="sibTrans" cxnId="{69ABFDB9-88F8-444C-8678-D80E2EC9F26D}">
      <dgm:prSet/>
      <dgm:spPr/>
      <dgm:t>
        <a:bodyPr/>
        <a:lstStyle/>
        <a:p>
          <a:endParaRPr lang="ja-JP" altLang="en-US"/>
        </a:p>
      </dgm:t>
    </dgm:pt>
    <dgm:pt modelId="{C0B059BB-CBEF-4097-B6A8-FF49DBC57784}">
      <dgm:prSet phldrT="[テキスト]"/>
      <dgm:spPr/>
      <dgm:t>
        <a:bodyPr/>
        <a:lstStyle/>
        <a:p>
          <a:endParaRPr kumimoji="1" lang="ja-JP" altLang="en-US"/>
        </a:p>
      </dgm:t>
    </dgm:pt>
    <dgm:pt modelId="{609926E2-B84E-414A-8593-3E73FC6B6398}" type="parTrans" cxnId="{D35F6D53-DCB2-4472-BCAD-D28FF2AC8376}">
      <dgm:prSet/>
      <dgm:spPr/>
      <dgm:t>
        <a:bodyPr/>
        <a:lstStyle/>
        <a:p>
          <a:endParaRPr lang="ja-JP" altLang="en-US"/>
        </a:p>
      </dgm:t>
    </dgm:pt>
    <dgm:pt modelId="{3C16F3BF-612B-4452-B83C-E43696B2FA54}" type="sibTrans" cxnId="{D35F6D53-DCB2-4472-BCAD-D28FF2AC8376}">
      <dgm:prSet/>
      <dgm:spPr/>
      <dgm:t>
        <a:bodyPr/>
        <a:lstStyle/>
        <a:p>
          <a:endParaRPr lang="ja-JP" altLang="en-US"/>
        </a:p>
      </dgm:t>
    </dgm:pt>
    <dgm:pt modelId="{1E54D7FC-D447-4081-A058-687C51655396}">
      <dgm:prSet phldrT="[テキスト]"/>
      <dgm:spPr/>
      <dgm:t>
        <a:bodyPr/>
        <a:lstStyle/>
        <a:p>
          <a:endParaRPr lang="ja-JP" altLang="en-US" dirty="0"/>
        </a:p>
      </dgm:t>
    </dgm:pt>
    <dgm:pt modelId="{9750025A-499A-4919-A7B4-42B9430025FE}" type="parTrans" cxnId="{3255DF4E-3BCD-4AAB-BE36-060BA66FDB92}">
      <dgm:prSet/>
      <dgm:spPr/>
      <dgm:t>
        <a:bodyPr/>
        <a:lstStyle/>
        <a:p>
          <a:endParaRPr lang="ja-JP" altLang="en-US"/>
        </a:p>
      </dgm:t>
    </dgm:pt>
    <dgm:pt modelId="{9380F895-8213-4CC4-8AE1-9D0E5F7EDD1D}" type="sibTrans" cxnId="{3255DF4E-3BCD-4AAB-BE36-060BA66FDB92}">
      <dgm:prSet/>
      <dgm:spPr/>
      <dgm:t>
        <a:bodyPr/>
        <a:lstStyle/>
        <a:p>
          <a:endParaRPr lang="ja-JP" altLang="en-US"/>
        </a:p>
      </dgm:t>
    </dgm:pt>
    <dgm:pt modelId="{E7D3C711-3806-4037-AD63-B45D65FC174E}">
      <dgm:prSet phldrT="[テキスト]" custT="1"/>
      <dgm:spPr/>
      <dgm:t>
        <a:bodyPr/>
        <a:lstStyle/>
        <a:p>
          <a:r>
            <a:rPr lang="ja-JP" altLang="en-US" sz="1000" dirty="0" smtClean="0"/>
            <a:t>介護の</a:t>
          </a:r>
          <a:endParaRPr lang="en-US" altLang="ja-JP" sz="1000" dirty="0" smtClean="0"/>
        </a:p>
        <a:p>
          <a:r>
            <a:rPr lang="ja-JP" altLang="en-US" sz="1000" dirty="0" smtClean="0"/>
            <a:t>専門職</a:t>
          </a:r>
          <a:endParaRPr lang="ja-JP" altLang="en-US" sz="1000" dirty="0"/>
        </a:p>
      </dgm:t>
    </dgm:pt>
    <dgm:pt modelId="{8DBF68CA-37F9-4197-9DB3-64550C254AAD}" type="sibTrans" cxnId="{2F7528CB-876D-4233-8B1F-A0C1F39B0806}">
      <dgm:prSet/>
      <dgm:spPr/>
      <dgm:t>
        <a:bodyPr/>
        <a:lstStyle/>
        <a:p>
          <a:endParaRPr lang="ja-JP" altLang="en-US"/>
        </a:p>
      </dgm:t>
    </dgm:pt>
    <dgm:pt modelId="{31B4CCE6-54A0-4634-BF08-97E94484EBBE}" type="parTrans" cxnId="{2F7528CB-876D-4233-8B1F-A0C1F39B0806}">
      <dgm:prSet/>
      <dgm:spPr/>
      <dgm:t>
        <a:bodyPr/>
        <a:lstStyle/>
        <a:p>
          <a:endParaRPr lang="ja-JP" altLang="en-US"/>
        </a:p>
      </dgm:t>
    </dgm:pt>
    <dgm:pt modelId="{4BB7E8B8-AA67-4F8D-B0E8-DF2C0A2286AC}">
      <dgm:prSet phldrT="[テキスト]" custT="1"/>
      <dgm:spPr/>
      <dgm:t>
        <a:bodyPr/>
        <a:lstStyle/>
        <a:p>
          <a:r>
            <a:rPr lang="ja-JP" altLang="en-US" sz="1000" dirty="0" smtClean="0"/>
            <a:t>ケアラー</a:t>
          </a:r>
          <a:endParaRPr lang="ja-JP" altLang="en-US" sz="1000" dirty="0"/>
        </a:p>
      </dgm:t>
    </dgm:pt>
    <dgm:pt modelId="{DF697BD9-5B78-4A1D-A9E8-2A84C1C33ADF}" type="sibTrans" cxnId="{0143BB46-9D5E-4C46-AD37-B0DC86C8B106}">
      <dgm:prSet/>
      <dgm:spPr/>
      <dgm:t>
        <a:bodyPr/>
        <a:lstStyle/>
        <a:p>
          <a:endParaRPr lang="ja-JP" altLang="en-US"/>
        </a:p>
      </dgm:t>
    </dgm:pt>
    <dgm:pt modelId="{A26EA2C2-1B0E-4756-A499-97B13AE7B7F7}" type="parTrans" cxnId="{0143BB46-9D5E-4C46-AD37-B0DC86C8B106}">
      <dgm:prSet/>
      <dgm:spPr/>
      <dgm:t>
        <a:bodyPr/>
        <a:lstStyle/>
        <a:p>
          <a:endParaRPr lang="ja-JP" altLang="en-US"/>
        </a:p>
      </dgm:t>
    </dgm:pt>
    <dgm:pt modelId="{ECB515C7-0449-488A-B9E1-9D48DC1E9337}" type="pres">
      <dgm:prSet presAssocID="{B15D768E-0D77-482A-ABBC-64F1152F9B05}" presName="Name0" presStyleCnt="0">
        <dgm:presLayoutVars>
          <dgm:chMax val="1"/>
          <dgm:dir/>
          <dgm:animLvl val="ctr"/>
          <dgm:resizeHandles val="exact"/>
        </dgm:presLayoutVars>
      </dgm:prSet>
      <dgm:spPr/>
      <dgm:t>
        <a:bodyPr/>
        <a:lstStyle/>
        <a:p>
          <a:endParaRPr kumimoji="1" lang="ja-JP" altLang="en-US"/>
        </a:p>
      </dgm:t>
    </dgm:pt>
    <dgm:pt modelId="{4E8A29D5-7850-4A97-89C0-34215F508CDB}" type="pres">
      <dgm:prSet presAssocID="{5BF73F94-B54A-4E18-AAEF-E274126D3FEE}" presName="centerShape" presStyleLbl="node0" presStyleIdx="0" presStyleCnt="1" custScaleX="117166" custScaleY="109731"/>
      <dgm:spPr/>
      <dgm:t>
        <a:bodyPr/>
        <a:lstStyle/>
        <a:p>
          <a:endParaRPr kumimoji="1" lang="ja-JP" altLang="en-US"/>
        </a:p>
      </dgm:t>
    </dgm:pt>
    <dgm:pt modelId="{5E6920B2-5197-480A-81DF-4BC000E0C7F5}" type="pres">
      <dgm:prSet presAssocID="{C795A38E-DFB8-4B51-9FB9-7F6F85B619C2}" presName="parTrans" presStyleLbl="sibTrans2D1" presStyleIdx="0" presStyleCnt="3" custAng="10800000" custScaleX="109487" custScaleY="157489"/>
      <dgm:spPr/>
      <dgm:t>
        <a:bodyPr/>
        <a:lstStyle/>
        <a:p>
          <a:endParaRPr kumimoji="1" lang="ja-JP" altLang="en-US"/>
        </a:p>
      </dgm:t>
    </dgm:pt>
    <dgm:pt modelId="{41C7FA25-EA07-4F23-9FF8-9E9669E434FC}" type="pres">
      <dgm:prSet presAssocID="{C795A38E-DFB8-4B51-9FB9-7F6F85B619C2}" presName="connectorText" presStyleLbl="sibTrans2D1" presStyleIdx="0" presStyleCnt="3"/>
      <dgm:spPr/>
      <dgm:t>
        <a:bodyPr/>
        <a:lstStyle/>
        <a:p>
          <a:endParaRPr kumimoji="1" lang="ja-JP" altLang="en-US"/>
        </a:p>
      </dgm:t>
    </dgm:pt>
    <dgm:pt modelId="{E1C169C4-22B0-4A83-AB45-AD13FF0AF7BA}" type="pres">
      <dgm:prSet presAssocID="{018ED284-C797-4BDE-94FF-567D86A0F8D7}" presName="node" presStyleLbl="node1" presStyleIdx="0" presStyleCnt="3" custScaleX="117166" custScaleY="109731">
        <dgm:presLayoutVars>
          <dgm:bulletEnabled val="1"/>
        </dgm:presLayoutVars>
      </dgm:prSet>
      <dgm:spPr/>
      <dgm:t>
        <a:bodyPr/>
        <a:lstStyle/>
        <a:p>
          <a:endParaRPr kumimoji="1" lang="ja-JP" altLang="en-US"/>
        </a:p>
      </dgm:t>
    </dgm:pt>
    <dgm:pt modelId="{76B14E7E-F92A-476D-9223-7CB9E31808CD}" type="pres">
      <dgm:prSet presAssocID="{31B4CCE6-54A0-4634-BF08-97E94484EBBE}" presName="parTrans" presStyleLbl="sibTrans2D1" presStyleIdx="1" presStyleCnt="3" custAng="10800000" custScaleX="109487" custScaleY="157489"/>
      <dgm:spPr/>
      <dgm:t>
        <a:bodyPr/>
        <a:lstStyle/>
        <a:p>
          <a:endParaRPr kumimoji="1" lang="ja-JP" altLang="en-US"/>
        </a:p>
      </dgm:t>
    </dgm:pt>
    <dgm:pt modelId="{50797148-B62E-4384-9D56-326B13668A96}" type="pres">
      <dgm:prSet presAssocID="{31B4CCE6-54A0-4634-BF08-97E94484EBBE}" presName="connectorText" presStyleLbl="sibTrans2D1" presStyleIdx="1" presStyleCnt="3"/>
      <dgm:spPr/>
      <dgm:t>
        <a:bodyPr/>
        <a:lstStyle/>
        <a:p>
          <a:endParaRPr kumimoji="1" lang="ja-JP" altLang="en-US"/>
        </a:p>
      </dgm:t>
    </dgm:pt>
    <dgm:pt modelId="{76861213-EB6E-497C-A06F-E5EA5CAC9C86}" type="pres">
      <dgm:prSet presAssocID="{E7D3C711-3806-4037-AD63-B45D65FC174E}" presName="node" presStyleLbl="node1" presStyleIdx="1" presStyleCnt="3" custScaleX="117166" custScaleY="109731">
        <dgm:presLayoutVars>
          <dgm:bulletEnabled val="1"/>
        </dgm:presLayoutVars>
      </dgm:prSet>
      <dgm:spPr/>
      <dgm:t>
        <a:bodyPr/>
        <a:lstStyle/>
        <a:p>
          <a:endParaRPr kumimoji="1" lang="ja-JP" altLang="en-US"/>
        </a:p>
      </dgm:t>
    </dgm:pt>
    <dgm:pt modelId="{FE84ABAC-3B9E-44F9-BB36-88613860CB8A}" type="pres">
      <dgm:prSet presAssocID="{A26EA2C2-1B0E-4756-A499-97B13AE7B7F7}" presName="parTrans" presStyleLbl="sibTrans2D1" presStyleIdx="2" presStyleCnt="3" custAng="10800000" custScaleX="109487" custScaleY="157489"/>
      <dgm:spPr/>
      <dgm:t>
        <a:bodyPr/>
        <a:lstStyle/>
        <a:p>
          <a:endParaRPr kumimoji="1" lang="ja-JP" altLang="en-US"/>
        </a:p>
      </dgm:t>
    </dgm:pt>
    <dgm:pt modelId="{2B96E001-5186-4352-BD4C-65906B058493}" type="pres">
      <dgm:prSet presAssocID="{A26EA2C2-1B0E-4756-A499-97B13AE7B7F7}" presName="connectorText" presStyleLbl="sibTrans2D1" presStyleIdx="2" presStyleCnt="3"/>
      <dgm:spPr/>
      <dgm:t>
        <a:bodyPr/>
        <a:lstStyle/>
        <a:p>
          <a:endParaRPr kumimoji="1" lang="ja-JP" altLang="en-US"/>
        </a:p>
      </dgm:t>
    </dgm:pt>
    <dgm:pt modelId="{3DB91824-BA1A-4D60-A24C-D3F621522D1F}" type="pres">
      <dgm:prSet presAssocID="{4BB7E8B8-AA67-4F8D-B0E8-DF2C0A2286AC}" presName="node" presStyleLbl="node1" presStyleIdx="2" presStyleCnt="3" custScaleX="117166" custScaleY="109731">
        <dgm:presLayoutVars>
          <dgm:bulletEnabled val="1"/>
        </dgm:presLayoutVars>
      </dgm:prSet>
      <dgm:spPr/>
      <dgm:t>
        <a:bodyPr/>
        <a:lstStyle/>
        <a:p>
          <a:endParaRPr kumimoji="1" lang="ja-JP" altLang="en-US"/>
        </a:p>
      </dgm:t>
    </dgm:pt>
  </dgm:ptLst>
  <dgm:cxnLst>
    <dgm:cxn modelId="{2F7528CB-876D-4233-8B1F-A0C1F39B0806}" srcId="{5BF73F94-B54A-4E18-AAEF-E274126D3FEE}" destId="{E7D3C711-3806-4037-AD63-B45D65FC174E}" srcOrd="1" destOrd="0" parTransId="{31B4CCE6-54A0-4634-BF08-97E94484EBBE}" sibTransId="{8DBF68CA-37F9-4197-9DB3-64550C254AAD}"/>
    <dgm:cxn modelId="{3255DF4E-3BCD-4AAB-BE36-060BA66FDB92}" srcId="{B15D768E-0D77-482A-ABBC-64F1152F9B05}" destId="{1E54D7FC-D447-4081-A058-687C51655396}" srcOrd="1" destOrd="0" parTransId="{9750025A-499A-4919-A7B4-42B9430025FE}" sibTransId="{9380F895-8213-4CC4-8AE1-9D0E5F7EDD1D}"/>
    <dgm:cxn modelId="{46D30652-F904-45DC-ADD6-9BC3B3864895}" type="presOf" srcId="{C795A38E-DFB8-4B51-9FB9-7F6F85B619C2}" destId="{41C7FA25-EA07-4F23-9FF8-9E9669E434FC}" srcOrd="1" destOrd="0" presId="urn:microsoft.com/office/officeart/2005/8/layout/radial5"/>
    <dgm:cxn modelId="{67475FE5-80DF-4DC5-BA5F-AC7D6EFDE3E9}" type="presOf" srcId="{31B4CCE6-54A0-4634-BF08-97E94484EBBE}" destId="{50797148-B62E-4384-9D56-326B13668A96}" srcOrd="1" destOrd="0" presId="urn:microsoft.com/office/officeart/2005/8/layout/radial5"/>
    <dgm:cxn modelId="{E4891603-A7F1-467F-8476-97A992449291}" type="presOf" srcId="{E7D3C711-3806-4037-AD63-B45D65FC174E}" destId="{76861213-EB6E-497C-A06F-E5EA5CAC9C86}" srcOrd="0" destOrd="0" presId="urn:microsoft.com/office/officeart/2005/8/layout/radial5"/>
    <dgm:cxn modelId="{1CC89222-EB5A-4E11-938D-10AB11128AD4}" type="presOf" srcId="{C795A38E-DFB8-4B51-9FB9-7F6F85B619C2}" destId="{5E6920B2-5197-480A-81DF-4BC000E0C7F5}" srcOrd="0" destOrd="0" presId="urn:microsoft.com/office/officeart/2005/8/layout/radial5"/>
    <dgm:cxn modelId="{1EAD817D-F42E-4D61-8D02-CDD1C77E6800}" type="presOf" srcId="{018ED284-C797-4BDE-94FF-567D86A0F8D7}" destId="{E1C169C4-22B0-4A83-AB45-AD13FF0AF7BA}" srcOrd="0" destOrd="0" presId="urn:microsoft.com/office/officeart/2005/8/layout/radial5"/>
    <dgm:cxn modelId="{D35F6D53-DCB2-4472-BCAD-D28FF2AC8376}" srcId="{1E54D7FC-D447-4081-A058-687C51655396}" destId="{C0B059BB-CBEF-4097-B6A8-FF49DBC57784}" srcOrd="0" destOrd="0" parTransId="{609926E2-B84E-414A-8593-3E73FC6B6398}" sibTransId="{3C16F3BF-612B-4452-B83C-E43696B2FA54}"/>
    <dgm:cxn modelId="{C03C194E-4F7E-455B-A477-8E9E788AB9EB}" srcId="{B15D768E-0D77-482A-ABBC-64F1152F9B05}" destId="{5BF73F94-B54A-4E18-AAEF-E274126D3FEE}" srcOrd="0" destOrd="0" parTransId="{B64B9584-5333-4488-A1CF-7B1C2239041E}" sibTransId="{A0D8AE1D-2E03-42D1-90A2-24281F267D86}"/>
    <dgm:cxn modelId="{424C8E16-9075-4209-BC5C-72449F02EBCC}" type="presOf" srcId="{B15D768E-0D77-482A-ABBC-64F1152F9B05}" destId="{ECB515C7-0449-488A-B9E1-9D48DC1E9337}" srcOrd="0" destOrd="0" presId="urn:microsoft.com/office/officeart/2005/8/layout/radial5"/>
    <dgm:cxn modelId="{0D599E5E-AFB7-43A9-BD76-554764CC5A63}" type="presOf" srcId="{A26EA2C2-1B0E-4756-A499-97B13AE7B7F7}" destId="{FE84ABAC-3B9E-44F9-BB36-88613860CB8A}" srcOrd="0" destOrd="0" presId="urn:microsoft.com/office/officeart/2005/8/layout/radial5"/>
    <dgm:cxn modelId="{6937B645-9C71-4275-A769-3FA4BAC6D72B}" type="presOf" srcId="{4BB7E8B8-AA67-4F8D-B0E8-DF2C0A2286AC}" destId="{3DB91824-BA1A-4D60-A24C-D3F621522D1F}" srcOrd="0" destOrd="0" presId="urn:microsoft.com/office/officeart/2005/8/layout/radial5"/>
    <dgm:cxn modelId="{E41DC216-39FC-48FB-93CE-C7466ACCFFF5}" type="presOf" srcId="{5BF73F94-B54A-4E18-AAEF-E274126D3FEE}" destId="{4E8A29D5-7850-4A97-89C0-34215F508CDB}" srcOrd="0" destOrd="0" presId="urn:microsoft.com/office/officeart/2005/8/layout/radial5"/>
    <dgm:cxn modelId="{25E764A9-5481-42DE-82F1-D75D719ECD5C}" type="presOf" srcId="{A26EA2C2-1B0E-4756-A499-97B13AE7B7F7}" destId="{2B96E001-5186-4352-BD4C-65906B058493}" srcOrd="1" destOrd="0" presId="urn:microsoft.com/office/officeart/2005/8/layout/radial5"/>
    <dgm:cxn modelId="{69ABFDB9-88F8-444C-8678-D80E2EC9F26D}" srcId="{5BF73F94-B54A-4E18-AAEF-E274126D3FEE}" destId="{018ED284-C797-4BDE-94FF-567D86A0F8D7}" srcOrd="0" destOrd="0" parTransId="{C795A38E-DFB8-4B51-9FB9-7F6F85B619C2}" sibTransId="{23CC2FA3-AE2B-4C9E-807A-A61CE9B86190}"/>
    <dgm:cxn modelId="{212AE652-1AE6-417A-B1A6-A7F6FBA0E503}" type="presOf" srcId="{31B4CCE6-54A0-4634-BF08-97E94484EBBE}" destId="{76B14E7E-F92A-476D-9223-7CB9E31808CD}" srcOrd="0" destOrd="0" presId="urn:microsoft.com/office/officeart/2005/8/layout/radial5"/>
    <dgm:cxn modelId="{0143BB46-9D5E-4C46-AD37-B0DC86C8B106}" srcId="{5BF73F94-B54A-4E18-AAEF-E274126D3FEE}" destId="{4BB7E8B8-AA67-4F8D-B0E8-DF2C0A2286AC}" srcOrd="2" destOrd="0" parTransId="{A26EA2C2-1B0E-4756-A499-97B13AE7B7F7}" sibTransId="{DF697BD9-5B78-4A1D-A9E8-2A84C1C33ADF}"/>
    <dgm:cxn modelId="{679D5EE9-538A-4A3A-A10E-457284FD4A30}" type="presParOf" srcId="{ECB515C7-0449-488A-B9E1-9D48DC1E9337}" destId="{4E8A29D5-7850-4A97-89C0-34215F508CDB}" srcOrd="0" destOrd="0" presId="urn:microsoft.com/office/officeart/2005/8/layout/radial5"/>
    <dgm:cxn modelId="{8861E2C6-F826-4FB0-8858-E8C1AC69A286}" type="presParOf" srcId="{ECB515C7-0449-488A-B9E1-9D48DC1E9337}" destId="{5E6920B2-5197-480A-81DF-4BC000E0C7F5}" srcOrd="1" destOrd="0" presId="urn:microsoft.com/office/officeart/2005/8/layout/radial5"/>
    <dgm:cxn modelId="{B60F7367-37EB-4FB1-8BB4-D24FC5E0D9F7}" type="presParOf" srcId="{5E6920B2-5197-480A-81DF-4BC000E0C7F5}" destId="{41C7FA25-EA07-4F23-9FF8-9E9669E434FC}" srcOrd="0" destOrd="0" presId="urn:microsoft.com/office/officeart/2005/8/layout/radial5"/>
    <dgm:cxn modelId="{4BD296D4-4F94-452F-810F-4BC20FB9B203}" type="presParOf" srcId="{ECB515C7-0449-488A-B9E1-9D48DC1E9337}" destId="{E1C169C4-22B0-4A83-AB45-AD13FF0AF7BA}" srcOrd="2" destOrd="0" presId="urn:microsoft.com/office/officeart/2005/8/layout/radial5"/>
    <dgm:cxn modelId="{02B49721-F8EC-4491-B055-0F20BFBB0172}" type="presParOf" srcId="{ECB515C7-0449-488A-B9E1-9D48DC1E9337}" destId="{76B14E7E-F92A-476D-9223-7CB9E31808CD}" srcOrd="3" destOrd="0" presId="urn:microsoft.com/office/officeart/2005/8/layout/radial5"/>
    <dgm:cxn modelId="{9E96147B-938F-4A47-BBA7-B3A880D92FA6}" type="presParOf" srcId="{76B14E7E-F92A-476D-9223-7CB9E31808CD}" destId="{50797148-B62E-4384-9D56-326B13668A96}" srcOrd="0" destOrd="0" presId="urn:microsoft.com/office/officeart/2005/8/layout/radial5"/>
    <dgm:cxn modelId="{ED0625DF-DC47-45F5-8FDB-BF953A47A570}" type="presParOf" srcId="{ECB515C7-0449-488A-B9E1-9D48DC1E9337}" destId="{76861213-EB6E-497C-A06F-E5EA5CAC9C86}" srcOrd="4" destOrd="0" presId="urn:microsoft.com/office/officeart/2005/8/layout/radial5"/>
    <dgm:cxn modelId="{6C711205-97B5-4EA1-8D4C-1DF7817A5FEA}" type="presParOf" srcId="{ECB515C7-0449-488A-B9E1-9D48DC1E9337}" destId="{FE84ABAC-3B9E-44F9-BB36-88613860CB8A}" srcOrd="5" destOrd="0" presId="urn:microsoft.com/office/officeart/2005/8/layout/radial5"/>
    <dgm:cxn modelId="{4AC36E37-B14F-4EC3-8E28-971529D67871}" type="presParOf" srcId="{FE84ABAC-3B9E-44F9-BB36-88613860CB8A}" destId="{2B96E001-5186-4352-BD4C-65906B058493}" srcOrd="0" destOrd="0" presId="urn:microsoft.com/office/officeart/2005/8/layout/radial5"/>
    <dgm:cxn modelId="{4AC6DFCC-3FE8-4526-9135-B72F334B4347}" type="presParOf" srcId="{ECB515C7-0449-488A-B9E1-9D48DC1E9337}" destId="{3DB91824-BA1A-4D60-A24C-D3F621522D1F}" srcOrd="6"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D768E-0D77-482A-ABBC-64F1152F9B05}"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kumimoji="1" lang="ja-JP" altLang="en-US"/>
        </a:p>
      </dgm:t>
    </dgm:pt>
    <dgm:pt modelId="{5BF73F94-B54A-4E18-AAEF-E274126D3FEE}">
      <dgm:prSet phldrT="[テキスト]" custT="1"/>
      <dgm:spPr/>
      <dgm:t>
        <a:bodyPr/>
        <a:lstStyle/>
        <a:p>
          <a:r>
            <a:rPr lang="ja-JP" altLang="en-US" sz="1000" dirty="0" smtClean="0">
              <a:solidFill>
                <a:schemeClr val="bg1"/>
              </a:solidFill>
            </a:rPr>
            <a:t>利用者と</a:t>
          </a:r>
          <a:endParaRPr lang="en-US" altLang="ja-JP" sz="1000" dirty="0" smtClean="0">
            <a:solidFill>
              <a:schemeClr val="bg1"/>
            </a:solidFill>
          </a:endParaRPr>
        </a:p>
        <a:p>
          <a:r>
            <a:rPr lang="ja-JP" altLang="en-US" sz="1000" dirty="0" smtClean="0">
              <a:solidFill>
                <a:schemeClr val="bg1"/>
              </a:solidFill>
            </a:rPr>
            <a:t>ケアラー</a:t>
          </a:r>
          <a:endParaRPr lang="ja-JP" altLang="en-US" sz="1000" dirty="0">
            <a:solidFill>
              <a:schemeClr val="bg1"/>
            </a:solidFill>
          </a:endParaRPr>
        </a:p>
      </dgm:t>
    </dgm:pt>
    <dgm:pt modelId="{B64B9584-5333-4488-A1CF-7B1C2239041E}" type="parTrans" cxnId="{C03C194E-4F7E-455B-A477-8E9E788AB9EB}">
      <dgm:prSet/>
      <dgm:spPr/>
      <dgm:t>
        <a:bodyPr/>
        <a:lstStyle/>
        <a:p>
          <a:endParaRPr lang="ja-JP" altLang="en-US"/>
        </a:p>
      </dgm:t>
    </dgm:pt>
    <dgm:pt modelId="{A0D8AE1D-2E03-42D1-90A2-24281F267D86}" type="sibTrans" cxnId="{C03C194E-4F7E-455B-A477-8E9E788AB9EB}">
      <dgm:prSet/>
      <dgm:spPr/>
      <dgm:t>
        <a:bodyPr/>
        <a:lstStyle/>
        <a:p>
          <a:endParaRPr lang="ja-JP" altLang="en-US"/>
        </a:p>
      </dgm:t>
    </dgm:pt>
    <dgm:pt modelId="{018ED284-C797-4BDE-94FF-567D86A0F8D7}">
      <dgm:prSet phldrT="[テキスト]" custT="1"/>
      <dgm:spPr/>
      <dgm:t>
        <a:bodyPr/>
        <a:lstStyle/>
        <a:p>
          <a:r>
            <a:rPr lang="ja-JP" altLang="en-US" sz="800" dirty="0" smtClean="0"/>
            <a:t>相談員</a:t>
          </a:r>
          <a:endParaRPr lang="ja-JP" altLang="en-US" sz="800" dirty="0"/>
        </a:p>
      </dgm:t>
    </dgm:pt>
    <dgm:pt modelId="{C795A38E-DFB8-4B51-9FB9-7F6F85B619C2}" type="parTrans" cxnId="{69ABFDB9-88F8-444C-8678-D80E2EC9F26D}">
      <dgm:prSet/>
      <dgm:spPr/>
      <dgm:t>
        <a:bodyPr/>
        <a:lstStyle/>
        <a:p>
          <a:endParaRPr lang="ja-JP" altLang="en-US"/>
        </a:p>
      </dgm:t>
    </dgm:pt>
    <dgm:pt modelId="{23CC2FA3-AE2B-4C9E-807A-A61CE9B86190}" type="sibTrans" cxnId="{69ABFDB9-88F8-444C-8678-D80E2EC9F26D}">
      <dgm:prSet/>
      <dgm:spPr/>
      <dgm:t>
        <a:bodyPr/>
        <a:lstStyle/>
        <a:p>
          <a:endParaRPr lang="ja-JP" altLang="en-US"/>
        </a:p>
      </dgm:t>
    </dgm:pt>
    <dgm:pt modelId="{C0B059BB-CBEF-4097-B6A8-FF49DBC57784}">
      <dgm:prSet phldrT="[テキスト]"/>
      <dgm:spPr/>
      <dgm:t>
        <a:bodyPr/>
        <a:lstStyle/>
        <a:p>
          <a:endParaRPr kumimoji="1" lang="ja-JP" altLang="en-US"/>
        </a:p>
      </dgm:t>
    </dgm:pt>
    <dgm:pt modelId="{609926E2-B84E-414A-8593-3E73FC6B6398}" type="parTrans" cxnId="{D35F6D53-DCB2-4472-BCAD-D28FF2AC8376}">
      <dgm:prSet/>
      <dgm:spPr/>
      <dgm:t>
        <a:bodyPr/>
        <a:lstStyle/>
        <a:p>
          <a:endParaRPr lang="ja-JP" altLang="en-US"/>
        </a:p>
      </dgm:t>
    </dgm:pt>
    <dgm:pt modelId="{3C16F3BF-612B-4452-B83C-E43696B2FA54}" type="sibTrans" cxnId="{D35F6D53-DCB2-4472-BCAD-D28FF2AC8376}">
      <dgm:prSet/>
      <dgm:spPr/>
      <dgm:t>
        <a:bodyPr/>
        <a:lstStyle/>
        <a:p>
          <a:endParaRPr lang="ja-JP" altLang="en-US"/>
        </a:p>
      </dgm:t>
    </dgm:pt>
    <dgm:pt modelId="{1E54D7FC-D447-4081-A058-687C51655396}">
      <dgm:prSet phldrT="[テキスト]"/>
      <dgm:spPr/>
      <dgm:t>
        <a:bodyPr/>
        <a:lstStyle/>
        <a:p>
          <a:endParaRPr lang="ja-JP" altLang="en-US" dirty="0"/>
        </a:p>
      </dgm:t>
    </dgm:pt>
    <dgm:pt modelId="{9750025A-499A-4919-A7B4-42B9430025FE}" type="parTrans" cxnId="{3255DF4E-3BCD-4AAB-BE36-060BA66FDB92}">
      <dgm:prSet/>
      <dgm:spPr/>
      <dgm:t>
        <a:bodyPr/>
        <a:lstStyle/>
        <a:p>
          <a:endParaRPr lang="ja-JP" altLang="en-US"/>
        </a:p>
      </dgm:t>
    </dgm:pt>
    <dgm:pt modelId="{9380F895-8213-4CC4-8AE1-9D0E5F7EDD1D}" type="sibTrans" cxnId="{3255DF4E-3BCD-4AAB-BE36-060BA66FDB92}">
      <dgm:prSet/>
      <dgm:spPr/>
      <dgm:t>
        <a:bodyPr/>
        <a:lstStyle/>
        <a:p>
          <a:endParaRPr lang="ja-JP" altLang="en-US"/>
        </a:p>
      </dgm:t>
    </dgm:pt>
    <dgm:pt modelId="{E7D3C711-3806-4037-AD63-B45D65FC174E}">
      <dgm:prSet phldrT="[テキスト]" custT="1"/>
      <dgm:spPr/>
      <dgm:t>
        <a:bodyPr/>
        <a:lstStyle/>
        <a:p>
          <a:r>
            <a:rPr lang="ja-JP" altLang="en-US" sz="800" dirty="0" smtClean="0"/>
            <a:t>介護の</a:t>
          </a:r>
          <a:endParaRPr lang="en-US" altLang="ja-JP" sz="800" dirty="0" smtClean="0"/>
        </a:p>
        <a:p>
          <a:r>
            <a:rPr lang="ja-JP" altLang="en-US" sz="800" dirty="0" smtClean="0"/>
            <a:t>専門職</a:t>
          </a:r>
          <a:endParaRPr lang="ja-JP" altLang="en-US" sz="800" dirty="0"/>
        </a:p>
      </dgm:t>
    </dgm:pt>
    <dgm:pt modelId="{8DBF68CA-37F9-4197-9DB3-64550C254AAD}" type="sibTrans" cxnId="{2F7528CB-876D-4233-8B1F-A0C1F39B0806}">
      <dgm:prSet/>
      <dgm:spPr/>
      <dgm:t>
        <a:bodyPr/>
        <a:lstStyle/>
        <a:p>
          <a:endParaRPr lang="ja-JP" altLang="en-US"/>
        </a:p>
      </dgm:t>
    </dgm:pt>
    <dgm:pt modelId="{31B4CCE6-54A0-4634-BF08-97E94484EBBE}" type="parTrans" cxnId="{2F7528CB-876D-4233-8B1F-A0C1F39B0806}">
      <dgm:prSet/>
      <dgm:spPr/>
      <dgm:t>
        <a:bodyPr/>
        <a:lstStyle/>
        <a:p>
          <a:endParaRPr lang="ja-JP" altLang="en-US"/>
        </a:p>
      </dgm:t>
    </dgm:pt>
    <dgm:pt modelId="{4BB7E8B8-AA67-4F8D-B0E8-DF2C0A2286AC}">
      <dgm:prSet phldrT="[テキスト]" custT="1"/>
      <dgm:spPr/>
      <dgm:t>
        <a:bodyPr/>
        <a:lstStyle/>
        <a:p>
          <a:pPr algn="ctr"/>
          <a:r>
            <a:rPr lang="ja-JP" altLang="en-US" sz="800" dirty="0" smtClean="0"/>
            <a:t>地域の</a:t>
          </a:r>
          <a:endParaRPr lang="en-US" altLang="ja-JP" sz="800" dirty="0" smtClean="0"/>
        </a:p>
        <a:p>
          <a:pPr algn="ctr"/>
          <a:r>
            <a:rPr lang="ja-JP" altLang="en-US" sz="800" dirty="0" smtClean="0"/>
            <a:t>支援者</a:t>
          </a:r>
          <a:endParaRPr lang="ja-JP" altLang="en-US" sz="800" dirty="0"/>
        </a:p>
      </dgm:t>
    </dgm:pt>
    <dgm:pt modelId="{DF697BD9-5B78-4A1D-A9E8-2A84C1C33ADF}" type="sibTrans" cxnId="{0143BB46-9D5E-4C46-AD37-B0DC86C8B106}">
      <dgm:prSet/>
      <dgm:spPr/>
      <dgm:t>
        <a:bodyPr/>
        <a:lstStyle/>
        <a:p>
          <a:endParaRPr lang="ja-JP" altLang="en-US"/>
        </a:p>
      </dgm:t>
    </dgm:pt>
    <dgm:pt modelId="{A26EA2C2-1B0E-4756-A499-97B13AE7B7F7}" type="parTrans" cxnId="{0143BB46-9D5E-4C46-AD37-B0DC86C8B106}">
      <dgm:prSet/>
      <dgm:spPr/>
      <dgm:t>
        <a:bodyPr/>
        <a:lstStyle/>
        <a:p>
          <a:endParaRPr lang="ja-JP" altLang="en-US"/>
        </a:p>
      </dgm:t>
    </dgm:pt>
    <dgm:pt modelId="{0065CF8F-E854-40DA-811C-708EBF29E449}">
      <dgm:prSet phldrT="[テキスト]" custT="1"/>
      <dgm:spPr/>
      <dgm:t>
        <a:bodyPr/>
        <a:lstStyle/>
        <a:p>
          <a:r>
            <a:rPr lang="ja-JP" altLang="en-US" sz="800" dirty="0" smtClean="0"/>
            <a:t>ＣＳＷ</a:t>
          </a:r>
          <a:endParaRPr lang="en-US" altLang="ja-JP" sz="800" dirty="0" smtClean="0"/>
        </a:p>
        <a:p>
          <a:r>
            <a:rPr lang="ja-JP" altLang="en-US" sz="800" dirty="0" smtClean="0"/>
            <a:t>など</a:t>
          </a:r>
          <a:endParaRPr lang="ja-JP" altLang="en-US" sz="800" dirty="0"/>
        </a:p>
      </dgm:t>
    </dgm:pt>
    <dgm:pt modelId="{684A4059-5657-4445-850B-29610F3CFAB2}" type="parTrans" cxnId="{00E640AD-4872-4FED-80D9-542BA5E9A520}">
      <dgm:prSet/>
      <dgm:spPr/>
      <dgm:t>
        <a:bodyPr/>
        <a:lstStyle/>
        <a:p>
          <a:endParaRPr kumimoji="1" lang="ja-JP" altLang="en-US"/>
        </a:p>
      </dgm:t>
    </dgm:pt>
    <dgm:pt modelId="{2046C776-3F2D-48AA-8AA0-6E502B91CB56}" type="sibTrans" cxnId="{00E640AD-4872-4FED-80D9-542BA5E9A520}">
      <dgm:prSet/>
      <dgm:spPr/>
      <dgm:t>
        <a:bodyPr/>
        <a:lstStyle/>
        <a:p>
          <a:endParaRPr kumimoji="1" lang="ja-JP" altLang="en-US"/>
        </a:p>
      </dgm:t>
    </dgm:pt>
    <dgm:pt modelId="{BE40A81A-9583-4553-91EE-391F1913DAAB}">
      <dgm:prSet phldrT="[テキスト]" custT="1"/>
      <dgm:spPr/>
      <dgm:t>
        <a:bodyPr/>
        <a:lstStyle/>
        <a:p>
          <a:r>
            <a:rPr lang="ja-JP" altLang="en-US" sz="800" dirty="0" smtClean="0"/>
            <a:t>周知</a:t>
          </a:r>
          <a:endParaRPr lang="ja-JP" altLang="en-US" sz="800" dirty="0"/>
        </a:p>
      </dgm:t>
    </dgm:pt>
    <dgm:pt modelId="{82AD8794-8BEA-4AB9-ABA6-AC1CF648ABA2}" type="parTrans" cxnId="{2880B00B-AFC0-4FD8-B5FC-99D68B1757D8}">
      <dgm:prSet/>
      <dgm:spPr/>
      <dgm:t>
        <a:bodyPr/>
        <a:lstStyle/>
        <a:p>
          <a:endParaRPr kumimoji="1" lang="ja-JP" altLang="en-US"/>
        </a:p>
      </dgm:t>
    </dgm:pt>
    <dgm:pt modelId="{68C388A3-7831-42C6-A37E-8ABB736FE281}" type="sibTrans" cxnId="{2880B00B-AFC0-4FD8-B5FC-99D68B1757D8}">
      <dgm:prSet/>
      <dgm:spPr/>
      <dgm:t>
        <a:bodyPr/>
        <a:lstStyle/>
        <a:p>
          <a:endParaRPr kumimoji="1" lang="ja-JP" altLang="en-US"/>
        </a:p>
      </dgm:t>
    </dgm:pt>
    <dgm:pt modelId="{6D856069-2016-4AA3-B9B6-671CE63CCE1E}" type="pres">
      <dgm:prSet presAssocID="{B15D768E-0D77-482A-ABBC-64F1152F9B05}" presName="Name0" presStyleCnt="0">
        <dgm:presLayoutVars>
          <dgm:chMax val="1"/>
          <dgm:dir/>
          <dgm:animLvl val="ctr"/>
          <dgm:resizeHandles val="exact"/>
        </dgm:presLayoutVars>
      </dgm:prSet>
      <dgm:spPr/>
      <dgm:t>
        <a:bodyPr/>
        <a:lstStyle/>
        <a:p>
          <a:endParaRPr kumimoji="1" lang="ja-JP" altLang="en-US"/>
        </a:p>
      </dgm:t>
    </dgm:pt>
    <dgm:pt modelId="{BECDE675-83FF-43AB-B8B3-EF06056324C1}" type="pres">
      <dgm:prSet presAssocID="{5BF73F94-B54A-4E18-AAEF-E274126D3FEE}" presName="centerShape" presStyleLbl="node0" presStyleIdx="0" presStyleCnt="1"/>
      <dgm:spPr/>
      <dgm:t>
        <a:bodyPr/>
        <a:lstStyle/>
        <a:p>
          <a:endParaRPr kumimoji="1" lang="ja-JP" altLang="en-US"/>
        </a:p>
      </dgm:t>
    </dgm:pt>
    <dgm:pt modelId="{1D42B784-5CA4-49FA-99DB-83992048687E}" type="pres">
      <dgm:prSet presAssocID="{018ED284-C797-4BDE-94FF-567D86A0F8D7}" presName="node" presStyleLbl="node1" presStyleIdx="0" presStyleCnt="5">
        <dgm:presLayoutVars>
          <dgm:bulletEnabled val="1"/>
        </dgm:presLayoutVars>
      </dgm:prSet>
      <dgm:spPr/>
      <dgm:t>
        <a:bodyPr/>
        <a:lstStyle/>
        <a:p>
          <a:endParaRPr kumimoji="1" lang="ja-JP" altLang="en-US"/>
        </a:p>
      </dgm:t>
    </dgm:pt>
    <dgm:pt modelId="{A812E0B1-335E-4CD4-8029-5D23E3AC3B99}" type="pres">
      <dgm:prSet presAssocID="{018ED284-C797-4BDE-94FF-567D86A0F8D7}" presName="dummy" presStyleCnt="0"/>
      <dgm:spPr/>
    </dgm:pt>
    <dgm:pt modelId="{E1E7D5CD-3EF6-4315-A7BB-9758B3076DBE}" type="pres">
      <dgm:prSet presAssocID="{23CC2FA3-AE2B-4C9E-807A-A61CE9B86190}" presName="sibTrans" presStyleLbl="sibTrans2D1" presStyleIdx="0" presStyleCnt="5"/>
      <dgm:spPr/>
      <dgm:t>
        <a:bodyPr/>
        <a:lstStyle/>
        <a:p>
          <a:endParaRPr kumimoji="1" lang="ja-JP" altLang="en-US"/>
        </a:p>
      </dgm:t>
    </dgm:pt>
    <dgm:pt modelId="{2BD3232E-0D97-43C9-8227-34A5FAE899DD}" type="pres">
      <dgm:prSet presAssocID="{E7D3C711-3806-4037-AD63-B45D65FC174E}" presName="node" presStyleLbl="node1" presStyleIdx="1" presStyleCnt="5">
        <dgm:presLayoutVars>
          <dgm:bulletEnabled val="1"/>
        </dgm:presLayoutVars>
      </dgm:prSet>
      <dgm:spPr/>
      <dgm:t>
        <a:bodyPr/>
        <a:lstStyle/>
        <a:p>
          <a:endParaRPr kumimoji="1" lang="ja-JP" altLang="en-US"/>
        </a:p>
      </dgm:t>
    </dgm:pt>
    <dgm:pt modelId="{0BBFA1F0-D890-40DA-A9AB-AFBEFB75D35C}" type="pres">
      <dgm:prSet presAssocID="{E7D3C711-3806-4037-AD63-B45D65FC174E}" presName="dummy" presStyleCnt="0"/>
      <dgm:spPr/>
    </dgm:pt>
    <dgm:pt modelId="{79637A76-ECBE-43DF-B500-B2766F27A957}" type="pres">
      <dgm:prSet presAssocID="{8DBF68CA-37F9-4197-9DB3-64550C254AAD}" presName="sibTrans" presStyleLbl="sibTrans2D1" presStyleIdx="1" presStyleCnt="5"/>
      <dgm:spPr/>
      <dgm:t>
        <a:bodyPr/>
        <a:lstStyle/>
        <a:p>
          <a:endParaRPr kumimoji="1" lang="ja-JP" altLang="en-US"/>
        </a:p>
      </dgm:t>
    </dgm:pt>
    <dgm:pt modelId="{C231CEB7-9395-48E3-B9D3-203FA871A7FA}" type="pres">
      <dgm:prSet presAssocID="{4BB7E8B8-AA67-4F8D-B0E8-DF2C0A2286AC}" presName="node" presStyleLbl="node1" presStyleIdx="2" presStyleCnt="5">
        <dgm:presLayoutVars>
          <dgm:bulletEnabled val="1"/>
        </dgm:presLayoutVars>
      </dgm:prSet>
      <dgm:spPr/>
      <dgm:t>
        <a:bodyPr/>
        <a:lstStyle/>
        <a:p>
          <a:endParaRPr kumimoji="1" lang="ja-JP" altLang="en-US"/>
        </a:p>
      </dgm:t>
    </dgm:pt>
    <dgm:pt modelId="{11ADEDC9-6C3A-458B-922F-FF821ED981BE}" type="pres">
      <dgm:prSet presAssocID="{4BB7E8B8-AA67-4F8D-B0E8-DF2C0A2286AC}" presName="dummy" presStyleCnt="0"/>
      <dgm:spPr/>
    </dgm:pt>
    <dgm:pt modelId="{5BEDC13D-52C6-4613-B039-0FEF770FE020}" type="pres">
      <dgm:prSet presAssocID="{DF697BD9-5B78-4A1D-A9E8-2A84C1C33ADF}" presName="sibTrans" presStyleLbl="sibTrans2D1" presStyleIdx="2" presStyleCnt="5"/>
      <dgm:spPr/>
      <dgm:t>
        <a:bodyPr/>
        <a:lstStyle/>
        <a:p>
          <a:endParaRPr kumimoji="1" lang="ja-JP" altLang="en-US"/>
        </a:p>
      </dgm:t>
    </dgm:pt>
    <dgm:pt modelId="{87597E4C-2FD0-4217-9441-A5C6751DF7BD}" type="pres">
      <dgm:prSet presAssocID="{0065CF8F-E854-40DA-811C-708EBF29E449}" presName="node" presStyleLbl="node1" presStyleIdx="3" presStyleCnt="5">
        <dgm:presLayoutVars>
          <dgm:bulletEnabled val="1"/>
        </dgm:presLayoutVars>
      </dgm:prSet>
      <dgm:spPr/>
      <dgm:t>
        <a:bodyPr/>
        <a:lstStyle/>
        <a:p>
          <a:endParaRPr kumimoji="1" lang="ja-JP" altLang="en-US"/>
        </a:p>
      </dgm:t>
    </dgm:pt>
    <dgm:pt modelId="{738D7D8B-3ED5-4855-8470-8A3507C7561D}" type="pres">
      <dgm:prSet presAssocID="{0065CF8F-E854-40DA-811C-708EBF29E449}" presName="dummy" presStyleCnt="0"/>
      <dgm:spPr/>
    </dgm:pt>
    <dgm:pt modelId="{35E5D2FE-219C-492D-9456-30CE093B25BE}" type="pres">
      <dgm:prSet presAssocID="{2046C776-3F2D-48AA-8AA0-6E502B91CB56}" presName="sibTrans" presStyleLbl="sibTrans2D1" presStyleIdx="3" presStyleCnt="5"/>
      <dgm:spPr/>
      <dgm:t>
        <a:bodyPr/>
        <a:lstStyle/>
        <a:p>
          <a:endParaRPr kumimoji="1" lang="ja-JP" altLang="en-US"/>
        </a:p>
      </dgm:t>
    </dgm:pt>
    <dgm:pt modelId="{8DF83E5E-D427-48AE-9D60-BCAEDF41AB0F}" type="pres">
      <dgm:prSet presAssocID="{BE40A81A-9583-4553-91EE-391F1913DAAB}" presName="node" presStyleLbl="node1" presStyleIdx="4" presStyleCnt="5">
        <dgm:presLayoutVars>
          <dgm:bulletEnabled val="1"/>
        </dgm:presLayoutVars>
      </dgm:prSet>
      <dgm:spPr/>
      <dgm:t>
        <a:bodyPr/>
        <a:lstStyle/>
        <a:p>
          <a:endParaRPr kumimoji="1" lang="ja-JP" altLang="en-US"/>
        </a:p>
      </dgm:t>
    </dgm:pt>
    <dgm:pt modelId="{4BFB9F36-D655-4DAF-887C-C39AFD867E00}" type="pres">
      <dgm:prSet presAssocID="{BE40A81A-9583-4553-91EE-391F1913DAAB}" presName="dummy" presStyleCnt="0"/>
      <dgm:spPr/>
    </dgm:pt>
    <dgm:pt modelId="{90AA3CDC-DD71-4802-AD1F-839E7CF50B67}" type="pres">
      <dgm:prSet presAssocID="{68C388A3-7831-42C6-A37E-8ABB736FE281}" presName="sibTrans" presStyleLbl="sibTrans2D1" presStyleIdx="4" presStyleCnt="5"/>
      <dgm:spPr/>
      <dgm:t>
        <a:bodyPr/>
        <a:lstStyle/>
        <a:p>
          <a:endParaRPr kumimoji="1" lang="ja-JP" altLang="en-US"/>
        </a:p>
      </dgm:t>
    </dgm:pt>
  </dgm:ptLst>
  <dgm:cxnLst>
    <dgm:cxn modelId="{2F7528CB-876D-4233-8B1F-A0C1F39B0806}" srcId="{5BF73F94-B54A-4E18-AAEF-E274126D3FEE}" destId="{E7D3C711-3806-4037-AD63-B45D65FC174E}" srcOrd="1" destOrd="0" parTransId="{31B4CCE6-54A0-4634-BF08-97E94484EBBE}" sibTransId="{8DBF68CA-37F9-4197-9DB3-64550C254AAD}"/>
    <dgm:cxn modelId="{3255DF4E-3BCD-4AAB-BE36-060BA66FDB92}" srcId="{B15D768E-0D77-482A-ABBC-64F1152F9B05}" destId="{1E54D7FC-D447-4081-A058-687C51655396}" srcOrd="1" destOrd="0" parTransId="{9750025A-499A-4919-A7B4-42B9430025FE}" sibTransId="{9380F895-8213-4CC4-8AE1-9D0E5F7EDD1D}"/>
    <dgm:cxn modelId="{4A80363E-77EA-4EB5-8EF5-E6C28D6F3A99}" type="presOf" srcId="{DF697BD9-5B78-4A1D-A9E8-2A84C1C33ADF}" destId="{5BEDC13D-52C6-4613-B039-0FEF770FE020}" srcOrd="0" destOrd="0" presId="urn:microsoft.com/office/officeart/2005/8/layout/radial6"/>
    <dgm:cxn modelId="{DDFA6D2D-D1CF-4002-8851-AE2C7259BC02}" type="presOf" srcId="{B15D768E-0D77-482A-ABBC-64F1152F9B05}" destId="{6D856069-2016-4AA3-B9B6-671CE63CCE1E}" srcOrd="0" destOrd="0" presId="urn:microsoft.com/office/officeart/2005/8/layout/radial6"/>
    <dgm:cxn modelId="{80F4CF53-DB2E-4FB8-AC51-24B6BA6E11AD}" type="presOf" srcId="{23CC2FA3-AE2B-4C9E-807A-A61CE9B86190}" destId="{E1E7D5CD-3EF6-4315-A7BB-9758B3076DBE}" srcOrd="0" destOrd="0" presId="urn:microsoft.com/office/officeart/2005/8/layout/radial6"/>
    <dgm:cxn modelId="{00E640AD-4872-4FED-80D9-542BA5E9A520}" srcId="{5BF73F94-B54A-4E18-AAEF-E274126D3FEE}" destId="{0065CF8F-E854-40DA-811C-708EBF29E449}" srcOrd="3" destOrd="0" parTransId="{684A4059-5657-4445-850B-29610F3CFAB2}" sibTransId="{2046C776-3F2D-48AA-8AA0-6E502B91CB56}"/>
    <dgm:cxn modelId="{CF098665-5917-4880-AF8C-8ACB845270BD}" type="presOf" srcId="{BE40A81A-9583-4553-91EE-391F1913DAAB}" destId="{8DF83E5E-D427-48AE-9D60-BCAEDF41AB0F}" srcOrd="0" destOrd="0" presId="urn:microsoft.com/office/officeart/2005/8/layout/radial6"/>
    <dgm:cxn modelId="{D35F6D53-DCB2-4472-BCAD-D28FF2AC8376}" srcId="{1E54D7FC-D447-4081-A058-687C51655396}" destId="{C0B059BB-CBEF-4097-B6A8-FF49DBC57784}" srcOrd="0" destOrd="0" parTransId="{609926E2-B84E-414A-8593-3E73FC6B6398}" sibTransId="{3C16F3BF-612B-4452-B83C-E43696B2FA54}"/>
    <dgm:cxn modelId="{C03C194E-4F7E-455B-A477-8E9E788AB9EB}" srcId="{B15D768E-0D77-482A-ABBC-64F1152F9B05}" destId="{5BF73F94-B54A-4E18-AAEF-E274126D3FEE}" srcOrd="0" destOrd="0" parTransId="{B64B9584-5333-4488-A1CF-7B1C2239041E}" sibTransId="{A0D8AE1D-2E03-42D1-90A2-24281F267D86}"/>
    <dgm:cxn modelId="{2880B00B-AFC0-4FD8-B5FC-99D68B1757D8}" srcId="{5BF73F94-B54A-4E18-AAEF-E274126D3FEE}" destId="{BE40A81A-9583-4553-91EE-391F1913DAAB}" srcOrd="4" destOrd="0" parTransId="{82AD8794-8BEA-4AB9-ABA6-AC1CF648ABA2}" sibTransId="{68C388A3-7831-42C6-A37E-8ABB736FE281}"/>
    <dgm:cxn modelId="{05D0FED5-FC27-4812-B286-BBD9B5154717}" type="presOf" srcId="{4BB7E8B8-AA67-4F8D-B0E8-DF2C0A2286AC}" destId="{C231CEB7-9395-48E3-B9D3-203FA871A7FA}" srcOrd="0" destOrd="0" presId="urn:microsoft.com/office/officeart/2005/8/layout/radial6"/>
    <dgm:cxn modelId="{F14CA2D3-A4A1-4EA4-969A-0AA420A87108}" type="presOf" srcId="{E7D3C711-3806-4037-AD63-B45D65FC174E}" destId="{2BD3232E-0D97-43C9-8227-34A5FAE899DD}" srcOrd="0" destOrd="0" presId="urn:microsoft.com/office/officeart/2005/8/layout/radial6"/>
    <dgm:cxn modelId="{D24A5422-B354-442A-9AF5-D60D91FE312B}" type="presOf" srcId="{5BF73F94-B54A-4E18-AAEF-E274126D3FEE}" destId="{BECDE675-83FF-43AB-B8B3-EF06056324C1}" srcOrd="0" destOrd="0" presId="urn:microsoft.com/office/officeart/2005/8/layout/radial6"/>
    <dgm:cxn modelId="{9C29DE60-CD07-4DB2-893C-9970A08E4D76}" type="presOf" srcId="{018ED284-C797-4BDE-94FF-567D86A0F8D7}" destId="{1D42B784-5CA4-49FA-99DB-83992048687E}" srcOrd="0" destOrd="0" presId="urn:microsoft.com/office/officeart/2005/8/layout/radial6"/>
    <dgm:cxn modelId="{A1628752-CCF4-45C2-80C9-60B46D797E46}" type="presOf" srcId="{0065CF8F-E854-40DA-811C-708EBF29E449}" destId="{87597E4C-2FD0-4217-9441-A5C6751DF7BD}" srcOrd="0" destOrd="0" presId="urn:microsoft.com/office/officeart/2005/8/layout/radial6"/>
    <dgm:cxn modelId="{9423EDB1-26EA-4DBE-997F-F5CF1E4F9E24}" type="presOf" srcId="{8DBF68CA-37F9-4197-9DB3-64550C254AAD}" destId="{79637A76-ECBE-43DF-B500-B2766F27A957}" srcOrd="0" destOrd="0" presId="urn:microsoft.com/office/officeart/2005/8/layout/radial6"/>
    <dgm:cxn modelId="{69ABFDB9-88F8-444C-8678-D80E2EC9F26D}" srcId="{5BF73F94-B54A-4E18-AAEF-E274126D3FEE}" destId="{018ED284-C797-4BDE-94FF-567D86A0F8D7}" srcOrd="0" destOrd="0" parTransId="{C795A38E-DFB8-4B51-9FB9-7F6F85B619C2}" sibTransId="{23CC2FA3-AE2B-4C9E-807A-A61CE9B86190}"/>
    <dgm:cxn modelId="{8A43535F-5374-4D3E-A33C-95756C1F5448}" type="presOf" srcId="{68C388A3-7831-42C6-A37E-8ABB736FE281}" destId="{90AA3CDC-DD71-4802-AD1F-839E7CF50B67}" srcOrd="0" destOrd="0" presId="urn:microsoft.com/office/officeart/2005/8/layout/radial6"/>
    <dgm:cxn modelId="{B0544504-E5E4-4938-AE95-9D32540FBF65}" type="presOf" srcId="{2046C776-3F2D-48AA-8AA0-6E502B91CB56}" destId="{35E5D2FE-219C-492D-9456-30CE093B25BE}" srcOrd="0" destOrd="0" presId="urn:microsoft.com/office/officeart/2005/8/layout/radial6"/>
    <dgm:cxn modelId="{0143BB46-9D5E-4C46-AD37-B0DC86C8B106}" srcId="{5BF73F94-B54A-4E18-AAEF-E274126D3FEE}" destId="{4BB7E8B8-AA67-4F8D-B0E8-DF2C0A2286AC}" srcOrd="2" destOrd="0" parTransId="{A26EA2C2-1B0E-4756-A499-97B13AE7B7F7}" sibTransId="{DF697BD9-5B78-4A1D-A9E8-2A84C1C33ADF}"/>
    <dgm:cxn modelId="{48D7DDF8-492F-4B61-B2BB-A99C5559AD80}" type="presParOf" srcId="{6D856069-2016-4AA3-B9B6-671CE63CCE1E}" destId="{BECDE675-83FF-43AB-B8B3-EF06056324C1}" srcOrd="0" destOrd="0" presId="urn:microsoft.com/office/officeart/2005/8/layout/radial6"/>
    <dgm:cxn modelId="{1D301C1A-0767-4E02-8FFC-D26735B01297}" type="presParOf" srcId="{6D856069-2016-4AA3-B9B6-671CE63CCE1E}" destId="{1D42B784-5CA4-49FA-99DB-83992048687E}" srcOrd="1" destOrd="0" presId="urn:microsoft.com/office/officeart/2005/8/layout/radial6"/>
    <dgm:cxn modelId="{80981E43-59B1-47ED-A948-3140B7EC19C8}" type="presParOf" srcId="{6D856069-2016-4AA3-B9B6-671CE63CCE1E}" destId="{A812E0B1-335E-4CD4-8029-5D23E3AC3B99}" srcOrd="2" destOrd="0" presId="urn:microsoft.com/office/officeart/2005/8/layout/radial6"/>
    <dgm:cxn modelId="{FCE40FB0-20B8-4D37-A02F-642883A22DDC}" type="presParOf" srcId="{6D856069-2016-4AA3-B9B6-671CE63CCE1E}" destId="{E1E7D5CD-3EF6-4315-A7BB-9758B3076DBE}" srcOrd="3" destOrd="0" presId="urn:microsoft.com/office/officeart/2005/8/layout/radial6"/>
    <dgm:cxn modelId="{F6DC9E3B-DA69-4CC0-B292-350C01073F99}" type="presParOf" srcId="{6D856069-2016-4AA3-B9B6-671CE63CCE1E}" destId="{2BD3232E-0D97-43C9-8227-34A5FAE899DD}" srcOrd="4" destOrd="0" presId="urn:microsoft.com/office/officeart/2005/8/layout/radial6"/>
    <dgm:cxn modelId="{DC126ED9-C96E-487C-8BFA-58A0C97B8CD2}" type="presParOf" srcId="{6D856069-2016-4AA3-B9B6-671CE63CCE1E}" destId="{0BBFA1F0-D890-40DA-A9AB-AFBEFB75D35C}" srcOrd="5" destOrd="0" presId="urn:microsoft.com/office/officeart/2005/8/layout/radial6"/>
    <dgm:cxn modelId="{79B24B9B-B8AB-4055-83C5-290F2F0D3FAD}" type="presParOf" srcId="{6D856069-2016-4AA3-B9B6-671CE63CCE1E}" destId="{79637A76-ECBE-43DF-B500-B2766F27A957}" srcOrd="6" destOrd="0" presId="urn:microsoft.com/office/officeart/2005/8/layout/radial6"/>
    <dgm:cxn modelId="{A630FC92-36D2-480F-9E30-DB7BFC22125A}" type="presParOf" srcId="{6D856069-2016-4AA3-B9B6-671CE63CCE1E}" destId="{C231CEB7-9395-48E3-B9D3-203FA871A7FA}" srcOrd="7" destOrd="0" presId="urn:microsoft.com/office/officeart/2005/8/layout/radial6"/>
    <dgm:cxn modelId="{E6F59750-5491-479B-B469-D761D7164865}" type="presParOf" srcId="{6D856069-2016-4AA3-B9B6-671CE63CCE1E}" destId="{11ADEDC9-6C3A-458B-922F-FF821ED981BE}" srcOrd="8" destOrd="0" presId="urn:microsoft.com/office/officeart/2005/8/layout/radial6"/>
    <dgm:cxn modelId="{48D4C2EF-4F79-493D-A01F-92F505141C8B}" type="presParOf" srcId="{6D856069-2016-4AA3-B9B6-671CE63CCE1E}" destId="{5BEDC13D-52C6-4613-B039-0FEF770FE020}" srcOrd="9" destOrd="0" presId="urn:microsoft.com/office/officeart/2005/8/layout/radial6"/>
    <dgm:cxn modelId="{4C2AB951-844D-4FC4-94A6-D8C1A2AF2AC6}" type="presParOf" srcId="{6D856069-2016-4AA3-B9B6-671CE63CCE1E}" destId="{87597E4C-2FD0-4217-9441-A5C6751DF7BD}" srcOrd="10" destOrd="0" presId="urn:microsoft.com/office/officeart/2005/8/layout/radial6"/>
    <dgm:cxn modelId="{7B7DE58E-3FFA-4B74-B6EA-3892E3B16C37}" type="presParOf" srcId="{6D856069-2016-4AA3-B9B6-671CE63CCE1E}" destId="{738D7D8B-3ED5-4855-8470-8A3507C7561D}" srcOrd="11" destOrd="0" presId="urn:microsoft.com/office/officeart/2005/8/layout/radial6"/>
    <dgm:cxn modelId="{1D18CD83-DCEF-4268-A2A1-4B11FA234A7B}" type="presParOf" srcId="{6D856069-2016-4AA3-B9B6-671CE63CCE1E}" destId="{35E5D2FE-219C-492D-9456-30CE093B25BE}" srcOrd="12" destOrd="0" presId="urn:microsoft.com/office/officeart/2005/8/layout/radial6"/>
    <dgm:cxn modelId="{39F4F7EE-9561-47C2-B8EA-42F21FB1506E}" type="presParOf" srcId="{6D856069-2016-4AA3-B9B6-671CE63CCE1E}" destId="{8DF83E5E-D427-48AE-9D60-BCAEDF41AB0F}" srcOrd="13" destOrd="0" presId="urn:microsoft.com/office/officeart/2005/8/layout/radial6"/>
    <dgm:cxn modelId="{F531B974-D197-466C-9961-EF2530692043}" type="presParOf" srcId="{6D856069-2016-4AA3-B9B6-671CE63CCE1E}" destId="{4BFB9F36-D655-4DAF-887C-C39AFD867E00}" srcOrd="14" destOrd="0" presId="urn:microsoft.com/office/officeart/2005/8/layout/radial6"/>
    <dgm:cxn modelId="{A9AE3983-9D50-4BE9-9BBE-C7B1E3530E40}" type="presParOf" srcId="{6D856069-2016-4AA3-B9B6-671CE63CCE1E}" destId="{90AA3CDC-DD71-4802-AD1F-839E7CF50B67}" srcOrd="15" destOrd="0" presId="urn:microsoft.com/office/officeart/2005/8/layout/radial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8A29D5-7850-4A97-89C0-34215F508CDB}">
      <dsp:nvSpPr>
        <dsp:cNvPr id="0" name=""/>
        <dsp:cNvSpPr/>
      </dsp:nvSpPr>
      <dsp:spPr>
        <a:xfrm>
          <a:off x="886272" y="856804"/>
          <a:ext cx="740389" cy="693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ja-JP" altLang="en-US" sz="1000" kern="1200" dirty="0" smtClean="0"/>
            <a:t>利用者</a:t>
          </a:r>
          <a:endParaRPr lang="ja-JP" altLang="en-US" sz="1000" kern="1200" dirty="0"/>
        </a:p>
      </dsp:txBody>
      <dsp:txXfrm>
        <a:off x="994699" y="958351"/>
        <a:ext cx="523535" cy="490312"/>
      </dsp:txXfrm>
    </dsp:sp>
    <dsp:sp modelId="{5E6920B2-5197-480A-81DF-4BC000E0C7F5}">
      <dsp:nvSpPr>
        <dsp:cNvPr id="0" name=""/>
        <dsp:cNvSpPr/>
      </dsp:nvSpPr>
      <dsp:spPr>
        <a:xfrm rot="5400000">
          <a:off x="1200475" y="594026"/>
          <a:ext cx="111982" cy="3383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ja-JP" altLang="en-US" sz="1400" kern="1200"/>
        </a:p>
      </dsp:txBody>
      <dsp:txXfrm>
        <a:off x="1217273" y="644902"/>
        <a:ext cx="78387" cy="203020"/>
      </dsp:txXfrm>
    </dsp:sp>
    <dsp:sp modelId="{E1C169C4-22B0-4A83-AB45-AD13FF0AF7BA}">
      <dsp:nvSpPr>
        <dsp:cNvPr id="0" name=""/>
        <dsp:cNvSpPr/>
      </dsp:nvSpPr>
      <dsp:spPr>
        <a:xfrm>
          <a:off x="886272" y="-29580"/>
          <a:ext cx="740389" cy="693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ja-JP" altLang="en-US" sz="1000" kern="1200" dirty="0" smtClean="0"/>
            <a:t>相談員</a:t>
          </a:r>
          <a:endParaRPr lang="ja-JP" altLang="en-US" sz="1000" kern="1200" dirty="0"/>
        </a:p>
      </dsp:txBody>
      <dsp:txXfrm>
        <a:off x="994699" y="71967"/>
        <a:ext cx="523535" cy="490312"/>
      </dsp:txXfrm>
    </dsp:sp>
    <dsp:sp modelId="{76B14E7E-F92A-476D-9223-7CB9E31808CD}">
      <dsp:nvSpPr>
        <dsp:cNvPr id="0" name=""/>
        <dsp:cNvSpPr/>
      </dsp:nvSpPr>
      <dsp:spPr>
        <a:xfrm rot="12600000">
          <a:off x="1592196" y="1254731"/>
          <a:ext cx="92051" cy="3383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ja-JP" altLang="en-US" sz="1400" kern="1200"/>
        </a:p>
      </dsp:txBody>
      <dsp:txXfrm>
        <a:off x="1617961" y="1329308"/>
        <a:ext cx="64436" cy="203020"/>
      </dsp:txXfrm>
    </dsp:sp>
    <dsp:sp modelId="{76861213-EB6E-497C-A06F-E5EA5CAC9C86}">
      <dsp:nvSpPr>
        <dsp:cNvPr id="0" name=""/>
        <dsp:cNvSpPr/>
      </dsp:nvSpPr>
      <dsp:spPr>
        <a:xfrm>
          <a:off x="1653904" y="1299997"/>
          <a:ext cx="740389" cy="693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ja-JP" altLang="en-US" sz="1000" kern="1200" dirty="0" smtClean="0"/>
            <a:t>介護の</a:t>
          </a:r>
          <a:endParaRPr lang="en-US" altLang="ja-JP" sz="1000" kern="1200" dirty="0" smtClean="0"/>
        </a:p>
        <a:p>
          <a:pPr lvl="0" algn="ctr" defTabSz="444500">
            <a:lnSpc>
              <a:spcPct val="90000"/>
            </a:lnSpc>
            <a:spcBef>
              <a:spcPct val="0"/>
            </a:spcBef>
            <a:spcAft>
              <a:spcPct val="35000"/>
            </a:spcAft>
          </a:pPr>
          <a:r>
            <a:rPr lang="ja-JP" altLang="en-US" sz="1000" kern="1200" dirty="0" smtClean="0"/>
            <a:t>専門職</a:t>
          </a:r>
          <a:endParaRPr lang="ja-JP" altLang="en-US" sz="1000" kern="1200" dirty="0"/>
        </a:p>
      </dsp:txBody>
      <dsp:txXfrm>
        <a:off x="1762331" y="1401544"/>
        <a:ext cx="523535" cy="490312"/>
      </dsp:txXfrm>
    </dsp:sp>
    <dsp:sp modelId="{FE84ABAC-3B9E-44F9-BB36-88613860CB8A}">
      <dsp:nvSpPr>
        <dsp:cNvPr id="0" name=""/>
        <dsp:cNvSpPr/>
      </dsp:nvSpPr>
      <dsp:spPr>
        <a:xfrm rot="19800000">
          <a:off x="828685" y="1254731"/>
          <a:ext cx="92051" cy="3383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ja-JP" altLang="en-US" sz="1400" kern="1200"/>
        </a:p>
      </dsp:txBody>
      <dsp:txXfrm rot="10800000">
        <a:off x="830535" y="1329308"/>
        <a:ext cx="64436" cy="203020"/>
      </dsp:txXfrm>
    </dsp:sp>
    <dsp:sp modelId="{3DB91824-BA1A-4D60-A24C-D3F621522D1F}">
      <dsp:nvSpPr>
        <dsp:cNvPr id="0" name=""/>
        <dsp:cNvSpPr/>
      </dsp:nvSpPr>
      <dsp:spPr>
        <a:xfrm>
          <a:off x="118640" y="1299997"/>
          <a:ext cx="740389" cy="693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ja-JP" altLang="en-US" sz="1000" kern="1200" dirty="0" smtClean="0"/>
            <a:t>ケアラー</a:t>
          </a:r>
          <a:endParaRPr lang="ja-JP" altLang="en-US" sz="1000" kern="1200" dirty="0"/>
        </a:p>
      </dsp:txBody>
      <dsp:txXfrm>
        <a:off x="227067" y="1401544"/>
        <a:ext cx="523535" cy="4903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A3CDC-DD71-4802-AD1F-839E7CF50B67}">
      <dsp:nvSpPr>
        <dsp:cNvPr id="0" name=""/>
        <dsp:cNvSpPr/>
      </dsp:nvSpPr>
      <dsp:spPr>
        <a:xfrm>
          <a:off x="1305842" y="294534"/>
          <a:ext cx="1960721" cy="1960721"/>
        </a:xfrm>
        <a:prstGeom prst="blockArc">
          <a:avLst>
            <a:gd name="adj1" fmla="val 11880000"/>
            <a:gd name="adj2" fmla="val 162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5E5D2FE-219C-492D-9456-30CE093B25BE}">
      <dsp:nvSpPr>
        <dsp:cNvPr id="0" name=""/>
        <dsp:cNvSpPr/>
      </dsp:nvSpPr>
      <dsp:spPr>
        <a:xfrm>
          <a:off x="1305842" y="294534"/>
          <a:ext cx="1960721" cy="1960721"/>
        </a:xfrm>
        <a:prstGeom prst="blockArc">
          <a:avLst>
            <a:gd name="adj1" fmla="val 7560000"/>
            <a:gd name="adj2" fmla="val 1188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EDC13D-52C6-4613-B039-0FEF770FE020}">
      <dsp:nvSpPr>
        <dsp:cNvPr id="0" name=""/>
        <dsp:cNvSpPr/>
      </dsp:nvSpPr>
      <dsp:spPr>
        <a:xfrm>
          <a:off x="1305842" y="294534"/>
          <a:ext cx="1960721" cy="1960721"/>
        </a:xfrm>
        <a:prstGeom prst="blockArc">
          <a:avLst>
            <a:gd name="adj1" fmla="val 3240000"/>
            <a:gd name="adj2" fmla="val 756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637A76-ECBE-43DF-B500-B2766F27A957}">
      <dsp:nvSpPr>
        <dsp:cNvPr id="0" name=""/>
        <dsp:cNvSpPr/>
      </dsp:nvSpPr>
      <dsp:spPr>
        <a:xfrm>
          <a:off x="1305842" y="294534"/>
          <a:ext cx="1960721" cy="1960721"/>
        </a:xfrm>
        <a:prstGeom prst="blockArc">
          <a:avLst>
            <a:gd name="adj1" fmla="val 20520000"/>
            <a:gd name="adj2" fmla="val 324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1E7D5CD-3EF6-4315-A7BB-9758B3076DBE}">
      <dsp:nvSpPr>
        <dsp:cNvPr id="0" name=""/>
        <dsp:cNvSpPr/>
      </dsp:nvSpPr>
      <dsp:spPr>
        <a:xfrm>
          <a:off x="1305842" y="294534"/>
          <a:ext cx="1960721" cy="1960721"/>
        </a:xfrm>
        <a:prstGeom prst="blockArc">
          <a:avLst>
            <a:gd name="adj1" fmla="val 16200000"/>
            <a:gd name="adj2" fmla="val 2052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CDE675-83FF-43AB-B8B3-EF06056324C1}">
      <dsp:nvSpPr>
        <dsp:cNvPr id="0" name=""/>
        <dsp:cNvSpPr/>
      </dsp:nvSpPr>
      <dsp:spPr>
        <a:xfrm>
          <a:off x="1834655" y="823347"/>
          <a:ext cx="903095" cy="90309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ja-JP" altLang="en-US" sz="1000" kern="1200" dirty="0" smtClean="0">
              <a:solidFill>
                <a:schemeClr val="bg1"/>
              </a:solidFill>
            </a:rPr>
            <a:t>利用者と</a:t>
          </a:r>
          <a:endParaRPr lang="en-US" altLang="ja-JP" sz="1000" kern="1200" dirty="0" smtClean="0">
            <a:solidFill>
              <a:schemeClr val="bg1"/>
            </a:solidFill>
          </a:endParaRPr>
        </a:p>
        <a:p>
          <a:pPr lvl="0" algn="ctr" defTabSz="444500">
            <a:lnSpc>
              <a:spcPct val="90000"/>
            </a:lnSpc>
            <a:spcBef>
              <a:spcPct val="0"/>
            </a:spcBef>
            <a:spcAft>
              <a:spcPct val="35000"/>
            </a:spcAft>
          </a:pPr>
          <a:r>
            <a:rPr lang="ja-JP" altLang="en-US" sz="1000" kern="1200" dirty="0" smtClean="0">
              <a:solidFill>
                <a:schemeClr val="bg1"/>
              </a:solidFill>
            </a:rPr>
            <a:t>ケアラー</a:t>
          </a:r>
          <a:endParaRPr lang="ja-JP" altLang="en-US" sz="1000" kern="1200" dirty="0">
            <a:solidFill>
              <a:schemeClr val="bg1"/>
            </a:solidFill>
          </a:endParaRPr>
        </a:p>
      </dsp:txBody>
      <dsp:txXfrm>
        <a:off x="1966910" y="955602"/>
        <a:ext cx="638585" cy="638585"/>
      </dsp:txXfrm>
    </dsp:sp>
    <dsp:sp modelId="{1D42B784-5CA4-49FA-99DB-83992048687E}">
      <dsp:nvSpPr>
        <dsp:cNvPr id="0" name=""/>
        <dsp:cNvSpPr/>
      </dsp:nvSpPr>
      <dsp:spPr>
        <a:xfrm>
          <a:off x="1970120" y="1209"/>
          <a:ext cx="632166" cy="6321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ja-JP" altLang="en-US" sz="800" kern="1200" dirty="0" smtClean="0"/>
            <a:t>相談員</a:t>
          </a:r>
          <a:endParaRPr lang="ja-JP" altLang="en-US" sz="800" kern="1200" dirty="0"/>
        </a:p>
      </dsp:txBody>
      <dsp:txXfrm>
        <a:off x="2062699" y="93788"/>
        <a:ext cx="447008" cy="447008"/>
      </dsp:txXfrm>
    </dsp:sp>
    <dsp:sp modelId="{2BD3232E-0D97-43C9-8227-34A5FAE899DD}">
      <dsp:nvSpPr>
        <dsp:cNvPr id="0" name=""/>
        <dsp:cNvSpPr/>
      </dsp:nvSpPr>
      <dsp:spPr>
        <a:xfrm>
          <a:off x="2880854" y="662896"/>
          <a:ext cx="632166" cy="6321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ja-JP" altLang="en-US" sz="800" kern="1200" dirty="0" smtClean="0"/>
            <a:t>介護の</a:t>
          </a:r>
          <a:endParaRPr lang="en-US" altLang="ja-JP" sz="800" kern="1200" dirty="0" smtClean="0"/>
        </a:p>
        <a:p>
          <a:pPr lvl="0" algn="ctr" defTabSz="355600">
            <a:lnSpc>
              <a:spcPct val="90000"/>
            </a:lnSpc>
            <a:spcBef>
              <a:spcPct val="0"/>
            </a:spcBef>
            <a:spcAft>
              <a:spcPct val="35000"/>
            </a:spcAft>
          </a:pPr>
          <a:r>
            <a:rPr lang="ja-JP" altLang="en-US" sz="800" kern="1200" dirty="0" smtClean="0"/>
            <a:t>専門職</a:t>
          </a:r>
          <a:endParaRPr lang="ja-JP" altLang="en-US" sz="800" kern="1200" dirty="0"/>
        </a:p>
      </dsp:txBody>
      <dsp:txXfrm>
        <a:off x="2973433" y="755475"/>
        <a:ext cx="447008" cy="447008"/>
      </dsp:txXfrm>
    </dsp:sp>
    <dsp:sp modelId="{C231CEB7-9395-48E3-B9D3-203FA871A7FA}">
      <dsp:nvSpPr>
        <dsp:cNvPr id="0" name=""/>
        <dsp:cNvSpPr/>
      </dsp:nvSpPr>
      <dsp:spPr>
        <a:xfrm>
          <a:off x="2532985" y="1733528"/>
          <a:ext cx="632166" cy="6321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ja-JP" altLang="en-US" sz="800" kern="1200" dirty="0" smtClean="0"/>
            <a:t>地域の</a:t>
          </a:r>
          <a:endParaRPr lang="en-US" altLang="ja-JP" sz="800" kern="1200" dirty="0" smtClean="0"/>
        </a:p>
        <a:p>
          <a:pPr lvl="0" algn="ctr" defTabSz="355600">
            <a:lnSpc>
              <a:spcPct val="90000"/>
            </a:lnSpc>
            <a:spcBef>
              <a:spcPct val="0"/>
            </a:spcBef>
            <a:spcAft>
              <a:spcPct val="35000"/>
            </a:spcAft>
          </a:pPr>
          <a:r>
            <a:rPr lang="ja-JP" altLang="en-US" sz="800" kern="1200" dirty="0" smtClean="0"/>
            <a:t>支援者</a:t>
          </a:r>
          <a:endParaRPr lang="ja-JP" altLang="en-US" sz="800" kern="1200" dirty="0"/>
        </a:p>
      </dsp:txBody>
      <dsp:txXfrm>
        <a:off x="2625564" y="1826107"/>
        <a:ext cx="447008" cy="447008"/>
      </dsp:txXfrm>
    </dsp:sp>
    <dsp:sp modelId="{87597E4C-2FD0-4217-9441-A5C6751DF7BD}">
      <dsp:nvSpPr>
        <dsp:cNvPr id="0" name=""/>
        <dsp:cNvSpPr/>
      </dsp:nvSpPr>
      <dsp:spPr>
        <a:xfrm>
          <a:off x="1407255" y="1733528"/>
          <a:ext cx="632166" cy="6321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ja-JP" altLang="en-US" sz="800" kern="1200" dirty="0" smtClean="0"/>
            <a:t>ＣＳＷ</a:t>
          </a:r>
          <a:endParaRPr lang="en-US" altLang="ja-JP" sz="800" kern="1200" dirty="0" smtClean="0"/>
        </a:p>
        <a:p>
          <a:pPr lvl="0" algn="ctr" defTabSz="355600">
            <a:lnSpc>
              <a:spcPct val="90000"/>
            </a:lnSpc>
            <a:spcBef>
              <a:spcPct val="0"/>
            </a:spcBef>
            <a:spcAft>
              <a:spcPct val="35000"/>
            </a:spcAft>
          </a:pPr>
          <a:r>
            <a:rPr lang="ja-JP" altLang="en-US" sz="800" kern="1200" dirty="0" smtClean="0"/>
            <a:t>など</a:t>
          </a:r>
          <a:endParaRPr lang="ja-JP" altLang="en-US" sz="800" kern="1200" dirty="0"/>
        </a:p>
      </dsp:txBody>
      <dsp:txXfrm>
        <a:off x="1499834" y="1826107"/>
        <a:ext cx="447008" cy="447008"/>
      </dsp:txXfrm>
    </dsp:sp>
    <dsp:sp modelId="{8DF83E5E-D427-48AE-9D60-BCAEDF41AB0F}">
      <dsp:nvSpPr>
        <dsp:cNvPr id="0" name=""/>
        <dsp:cNvSpPr/>
      </dsp:nvSpPr>
      <dsp:spPr>
        <a:xfrm>
          <a:off x="1059385" y="662896"/>
          <a:ext cx="632166" cy="6321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ja-JP" altLang="en-US" sz="800" kern="1200" dirty="0" smtClean="0"/>
            <a:t>周知</a:t>
          </a:r>
          <a:endParaRPr lang="ja-JP" altLang="en-US" sz="800" kern="1200" dirty="0"/>
        </a:p>
      </dsp:txBody>
      <dsp:txXfrm>
        <a:off x="1151964" y="755475"/>
        <a:ext cx="447008" cy="44700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00203" y="1571309"/>
            <a:ext cx="9601201" cy="3342640"/>
          </a:xfrm>
        </p:spPr>
        <p:txBody>
          <a:bodyPr anchor="b"/>
          <a:lstStyle>
            <a:lvl1pPr algn="ctr">
              <a:defRPr sz="63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600203" y="5042854"/>
            <a:ext cx="9601201" cy="2318066"/>
          </a:xfrm>
        </p:spPr>
        <p:txBody>
          <a:bodyPr/>
          <a:lstStyle>
            <a:lvl1pPr marL="0" indent="0" algn="ctr">
              <a:buNone/>
              <a:defRPr sz="2520"/>
            </a:lvl1pPr>
            <a:lvl2pPr marL="480027" indent="0" algn="ctr">
              <a:buNone/>
              <a:defRPr sz="2100"/>
            </a:lvl2pPr>
            <a:lvl3pPr marL="960053" indent="0" algn="ctr">
              <a:buNone/>
              <a:defRPr sz="1889"/>
            </a:lvl3pPr>
            <a:lvl4pPr marL="1440080" indent="0" algn="ctr">
              <a:buNone/>
              <a:defRPr sz="1680"/>
            </a:lvl4pPr>
            <a:lvl5pPr marL="1920107" indent="0" algn="ctr">
              <a:buNone/>
              <a:defRPr sz="1680"/>
            </a:lvl5pPr>
            <a:lvl6pPr marL="2400134" indent="0" algn="ctr">
              <a:buNone/>
              <a:defRPr sz="1680"/>
            </a:lvl6pPr>
            <a:lvl7pPr marL="2880160" indent="0" algn="ctr">
              <a:buNone/>
              <a:defRPr sz="1680"/>
            </a:lvl7pPr>
            <a:lvl8pPr marL="3360187" indent="0" algn="ctr">
              <a:buNone/>
              <a:defRPr sz="1680"/>
            </a:lvl8pPr>
            <a:lvl9pPr marL="3840214" indent="0" algn="ctr">
              <a:buNone/>
              <a:defRPr sz="168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6685654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4182682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73442" y="2393634"/>
            <a:ext cx="11041380" cy="3993832"/>
          </a:xfrm>
        </p:spPr>
        <p:txBody>
          <a:bodyPr anchor="b"/>
          <a:lstStyle>
            <a:lvl1pPr>
              <a:defRPr sz="63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73442" y="6425250"/>
            <a:ext cx="11041380" cy="2100262"/>
          </a:xfrm>
        </p:spPr>
        <p:txBody>
          <a:bodyPr/>
          <a:lstStyle>
            <a:lvl1pPr marL="0" indent="0">
              <a:buNone/>
              <a:defRPr sz="2520">
                <a:solidFill>
                  <a:schemeClr val="tx1">
                    <a:tint val="75000"/>
                  </a:schemeClr>
                </a:solidFill>
              </a:defRPr>
            </a:lvl1pPr>
            <a:lvl2pPr marL="480027" indent="0">
              <a:buNone/>
              <a:defRPr sz="2100">
                <a:solidFill>
                  <a:schemeClr val="tx1">
                    <a:tint val="75000"/>
                  </a:schemeClr>
                </a:solidFill>
              </a:defRPr>
            </a:lvl2pPr>
            <a:lvl3pPr marL="960053" indent="0">
              <a:buNone/>
              <a:defRPr sz="1889">
                <a:solidFill>
                  <a:schemeClr val="tx1">
                    <a:tint val="75000"/>
                  </a:schemeClr>
                </a:solidFill>
              </a:defRPr>
            </a:lvl3pPr>
            <a:lvl4pPr marL="1440080" indent="0">
              <a:buNone/>
              <a:defRPr sz="1680">
                <a:solidFill>
                  <a:schemeClr val="tx1">
                    <a:tint val="75000"/>
                  </a:schemeClr>
                </a:solidFill>
              </a:defRPr>
            </a:lvl4pPr>
            <a:lvl5pPr marL="1920107" indent="0">
              <a:buNone/>
              <a:defRPr sz="1680">
                <a:solidFill>
                  <a:schemeClr val="tx1">
                    <a:tint val="75000"/>
                  </a:schemeClr>
                </a:solidFill>
              </a:defRPr>
            </a:lvl5pPr>
            <a:lvl6pPr marL="2400134" indent="0">
              <a:buNone/>
              <a:defRPr sz="1680">
                <a:solidFill>
                  <a:schemeClr val="tx1">
                    <a:tint val="75000"/>
                  </a:schemeClr>
                </a:solidFill>
              </a:defRPr>
            </a:lvl6pPr>
            <a:lvl7pPr marL="2880160" indent="0">
              <a:buNone/>
              <a:defRPr sz="1680">
                <a:solidFill>
                  <a:schemeClr val="tx1">
                    <a:tint val="75000"/>
                  </a:schemeClr>
                </a:solidFill>
              </a:defRPr>
            </a:lvl7pPr>
            <a:lvl8pPr marL="3360187" indent="0">
              <a:buNone/>
              <a:defRPr sz="1680">
                <a:solidFill>
                  <a:schemeClr val="tx1">
                    <a:tint val="75000"/>
                  </a:schemeClr>
                </a:solidFill>
              </a:defRPr>
            </a:lvl8pPr>
            <a:lvl9pPr marL="3840214" indent="0">
              <a:buNone/>
              <a:defRPr sz="168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24619166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80111" y="2555876"/>
            <a:ext cx="5440680" cy="609187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480811" y="2555876"/>
            <a:ext cx="5440680" cy="609187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93100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81777" y="511176"/>
            <a:ext cx="11041380" cy="1855788"/>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81778" y="2353633"/>
            <a:ext cx="5415676" cy="1153477"/>
          </a:xfrm>
        </p:spPr>
        <p:txBody>
          <a:bodyPr anchor="b"/>
          <a:lstStyle>
            <a:lvl1pPr marL="0" indent="0">
              <a:buNone/>
              <a:defRPr sz="2520" b="1"/>
            </a:lvl1pPr>
            <a:lvl2pPr marL="480027" indent="0">
              <a:buNone/>
              <a:defRPr sz="2100" b="1"/>
            </a:lvl2pPr>
            <a:lvl3pPr marL="960053" indent="0">
              <a:buNone/>
              <a:defRPr sz="1889" b="1"/>
            </a:lvl3pPr>
            <a:lvl4pPr marL="1440080" indent="0">
              <a:buNone/>
              <a:defRPr sz="1680" b="1"/>
            </a:lvl4pPr>
            <a:lvl5pPr marL="1920107" indent="0">
              <a:buNone/>
              <a:defRPr sz="1680" b="1"/>
            </a:lvl5pPr>
            <a:lvl6pPr marL="2400134" indent="0">
              <a:buNone/>
              <a:defRPr sz="1680" b="1"/>
            </a:lvl6pPr>
            <a:lvl7pPr marL="2880160" indent="0">
              <a:buNone/>
              <a:defRPr sz="1680" b="1"/>
            </a:lvl7pPr>
            <a:lvl8pPr marL="3360187" indent="0">
              <a:buNone/>
              <a:defRPr sz="1680" b="1"/>
            </a:lvl8pPr>
            <a:lvl9pPr marL="3840214" indent="0">
              <a:buNone/>
              <a:defRPr sz="168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81778" y="3507110"/>
            <a:ext cx="5415676" cy="515842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480813" y="2353633"/>
            <a:ext cx="5442347" cy="1153477"/>
          </a:xfrm>
        </p:spPr>
        <p:txBody>
          <a:bodyPr anchor="b"/>
          <a:lstStyle>
            <a:lvl1pPr marL="0" indent="0">
              <a:buNone/>
              <a:defRPr sz="2520" b="1"/>
            </a:lvl1pPr>
            <a:lvl2pPr marL="480027" indent="0">
              <a:buNone/>
              <a:defRPr sz="2100" b="1"/>
            </a:lvl2pPr>
            <a:lvl3pPr marL="960053" indent="0">
              <a:buNone/>
              <a:defRPr sz="1889" b="1"/>
            </a:lvl3pPr>
            <a:lvl4pPr marL="1440080" indent="0">
              <a:buNone/>
              <a:defRPr sz="1680" b="1"/>
            </a:lvl4pPr>
            <a:lvl5pPr marL="1920107" indent="0">
              <a:buNone/>
              <a:defRPr sz="1680" b="1"/>
            </a:lvl5pPr>
            <a:lvl6pPr marL="2400134" indent="0">
              <a:buNone/>
              <a:defRPr sz="1680" b="1"/>
            </a:lvl6pPr>
            <a:lvl7pPr marL="2880160" indent="0">
              <a:buNone/>
              <a:defRPr sz="1680" b="1"/>
            </a:lvl7pPr>
            <a:lvl8pPr marL="3360187" indent="0">
              <a:buNone/>
              <a:defRPr sz="1680" b="1"/>
            </a:lvl8pPr>
            <a:lvl9pPr marL="3840214" indent="0">
              <a:buNone/>
              <a:defRPr sz="168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480813" y="3507110"/>
            <a:ext cx="5442347" cy="515842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6730962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1255077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259229766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81781" y="640081"/>
            <a:ext cx="4128850" cy="2240280"/>
          </a:xfrm>
        </p:spPr>
        <p:txBody>
          <a:bodyPr anchor="b"/>
          <a:lstStyle>
            <a:lvl1pPr>
              <a:defRPr sz="336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442347" y="1382401"/>
            <a:ext cx="6480810" cy="6823075"/>
          </a:xfrm>
        </p:spPr>
        <p:txBody>
          <a:bodyPr/>
          <a:lstStyle>
            <a:lvl1pPr>
              <a:defRPr sz="3360"/>
            </a:lvl1pPr>
            <a:lvl2pPr>
              <a:defRPr sz="2939"/>
            </a:lvl2pPr>
            <a:lvl3pPr>
              <a:defRPr sz="2520"/>
            </a:lvl3pPr>
            <a:lvl4pPr>
              <a:defRPr sz="2100"/>
            </a:lvl4pPr>
            <a:lvl5pPr>
              <a:defRPr sz="2100"/>
            </a:lvl5pPr>
            <a:lvl6pPr>
              <a:defRPr sz="2100"/>
            </a:lvl6pPr>
            <a:lvl7pPr>
              <a:defRPr sz="2100"/>
            </a:lvl7pPr>
            <a:lvl8pPr>
              <a:defRPr sz="2100"/>
            </a:lvl8pPr>
            <a:lvl9pPr>
              <a:defRPr sz="21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81781" y="2880360"/>
            <a:ext cx="4128850" cy="5336223"/>
          </a:xfrm>
        </p:spPr>
        <p:txBody>
          <a:bodyPr/>
          <a:lstStyle>
            <a:lvl1pPr marL="0" indent="0">
              <a:buNone/>
              <a:defRPr sz="1680"/>
            </a:lvl1pPr>
            <a:lvl2pPr marL="480027" indent="0">
              <a:buNone/>
              <a:defRPr sz="1470"/>
            </a:lvl2pPr>
            <a:lvl3pPr marL="960053" indent="0">
              <a:buNone/>
              <a:defRPr sz="1260"/>
            </a:lvl3pPr>
            <a:lvl4pPr marL="1440080" indent="0">
              <a:buNone/>
              <a:defRPr sz="1050"/>
            </a:lvl4pPr>
            <a:lvl5pPr marL="1920107" indent="0">
              <a:buNone/>
              <a:defRPr sz="1050"/>
            </a:lvl5pPr>
            <a:lvl6pPr marL="2400134" indent="0">
              <a:buNone/>
              <a:defRPr sz="1050"/>
            </a:lvl6pPr>
            <a:lvl7pPr marL="2880160" indent="0">
              <a:buNone/>
              <a:defRPr sz="1050"/>
            </a:lvl7pPr>
            <a:lvl8pPr marL="3360187" indent="0">
              <a:buNone/>
              <a:defRPr sz="1050"/>
            </a:lvl8pPr>
            <a:lvl9pPr marL="3840214" indent="0">
              <a:buNone/>
              <a:defRPr sz="105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27144799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81781" y="640081"/>
            <a:ext cx="4128850" cy="2240280"/>
          </a:xfrm>
        </p:spPr>
        <p:txBody>
          <a:bodyPr anchor="b"/>
          <a:lstStyle>
            <a:lvl1pPr>
              <a:defRPr sz="336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442347" y="1382401"/>
            <a:ext cx="6480810" cy="6823075"/>
          </a:xfrm>
        </p:spPr>
        <p:txBody>
          <a:bodyPr/>
          <a:lstStyle>
            <a:lvl1pPr marL="0" indent="0">
              <a:buNone/>
              <a:defRPr sz="3360"/>
            </a:lvl1pPr>
            <a:lvl2pPr marL="480027" indent="0">
              <a:buNone/>
              <a:defRPr sz="2939"/>
            </a:lvl2pPr>
            <a:lvl3pPr marL="960053" indent="0">
              <a:buNone/>
              <a:defRPr sz="2520"/>
            </a:lvl3pPr>
            <a:lvl4pPr marL="1440080" indent="0">
              <a:buNone/>
              <a:defRPr sz="2100"/>
            </a:lvl4pPr>
            <a:lvl5pPr marL="1920107" indent="0">
              <a:buNone/>
              <a:defRPr sz="2100"/>
            </a:lvl5pPr>
            <a:lvl6pPr marL="2400134" indent="0">
              <a:buNone/>
              <a:defRPr sz="2100"/>
            </a:lvl6pPr>
            <a:lvl7pPr marL="2880160" indent="0">
              <a:buNone/>
              <a:defRPr sz="2100"/>
            </a:lvl7pPr>
            <a:lvl8pPr marL="3360187" indent="0">
              <a:buNone/>
              <a:defRPr sz="2100"/>
            </a:lvl8pPr>
            <a:lvl9pPr marL="3840214" indent="0">
              <a:buNone/>
              <a:defRPr sz="2100"/>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881781" y="2880360"/>
            <a:ext cx="4128850" cy="5336223"/>
          </a:xfrm>
        </p:spPr>
        <p:txBody>
          <a:bodyPr/>
          <a:lstStyle>
            <a:lvl1pPr marL="0" indent="0">
              <a:buNone/>
              <a:defRPr sz="1680"/>
            </a:lvl1pPr>
            <a:lvl2pPr marL="480027" indent="0">
              <a:buNone/>
              <a:defRPr sz="1470"/>
            </a:lvl2pPr>
            <a:lvl3pPr marL="960053" indent="0">
              <a:buNone/>
              <a:defRPr sz="1260"/>
            </a:lvl3pPr>
            <a:lvl4pPr marL="1440080" indent="0">
              <a:buNone/>
              <a:defRPr sz="1050"/>
            </a:lvl4pPr>
            <a:lvl5pPr marL="1920107" indent="0">
              <a:buNone/>
              <a:defRPr sz="1050"/>
            </a:lvl5pPr>
            <a:lvl6pPr marL="2400134" indent="0">
              <a:buNone/>
              <a:defRPr sz="1050"/>
            </a:lvl6pPr>
            <a:lvl7pPr marL="2880160" indent="0">
              <a:buNone/>
              <a:defRPr sz="1050"/>
            </a:lvl7pPr>
            <a:lvl8pPr marL="3360187" indent="0">
              <a:buNone/>
              <a:defRPr sz="1050"/>
            </a:lvl8pPr>
            <a:lvl9pPr marL="3840214" indent="0">
              <a:buNone/>
              <a:defRPr sz="105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76063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75553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61147" y="511180"/>
            <a:ext cx="2760345" cy="8136573"/>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80110" y="511180"/>
            <a:ext cx="8121016" cy="8136573"/>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AB75CA1-018D-4669-8569-10CBBC438939}" type="datetimeFigureOut">
              <a:rPr kumimoji="1" lang="ja-JP" altLang="en-US" smtClean="0"/>
              <a:t>2020/6/11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3842552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80110" y="511176"/>
            <a:ext cx="11041380" cy="1855788"/>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80110" y="2555876"/>
            <a:ext cx="11041380" cy="609187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80111" y="8898896"/>
            <a:ext cx="2880360" cy="511175"/>
          </a:xfrm>
          <a:prstGeom prst="rect">
            <a:avLst/>
          </a:prstGeom>
        </p:spPr>
        <p:txBody>
          <a:bodyPr vert="horz" lIns="91440" tIns="45720" rIns="91440" bIns="45720" rtlCol="0" anchor="ctr"/>
          <a:lstStyle>
            <a:lvl1pPr algn="l">
              <a:defRPr sz="1260">
                <a:solidFill>
                  <a:schemeClr val="tx1">
                    <a:tint val="75000"/>
                  </a:schemeClr>
                </a:solidFill>
              </a:defRPr>
            </a:lvl1pPr>
          </a:lstStyle>
          <a:p>
            <a:fld id="{DAB75CA1-018D-4669-8569-10CBBC438939}" type="datetimeFigureOut">
              <a:rPr kumimoji="1" lang="ja-JP" altLang="en-US" smtClean="0"/>
              <a:t>2020/6/11</a:t>
            </a:fld>
            <a:endParaRPr kumimoji="1" lang="ja-JP" altLang="en-US"/>
          </a:p>
        </p:txBody>
      </p:sp>
      <p:sp>
        <p:nvSpPr>
          <p:cNvPr id="5" name="フッター プレースホルダー 4"/>
          <p:cNvSpPr>
            <a:spLocks noGrp="1"/>
          </p:cNvSpPr>
          <p:nvPr>
            <p:ph type="ftr" sz="quarter" idx="3"/>
          </p:nvPr>
        </p:nvSpPr>
        <p:spPr>
          <a:xfrm>
            <a:off x="4240530" y="8898896"/>
            <a:ext cx="4320540" cy="511175"/>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9041131" y="8898896"/>
            <a:ext cx="2880360" cy="511175"/>
          </a:xfrm>
          <a:prstGeom prst="rect">
            <a:avLst/>
          </a:prstGeom>
        </p:spPr>
        <p:txBody>
          <a:bodyPr vert="horz" lIns="91440" tIns="45720" rIns="91440" bIns="45720" rtlCol="0" anchor="ctr"/>
          <a:lstStyle>
            <a:lvl1pPr algn="r">
              <a:defRPr sz="1260">
                <a:solidFill>
                  <a:schemeClr val="tx1">
                    <a:tint val="75000"/>
                  </a:schemeClr>
                </a:solidFill>
              </a:defRPr>
            </a:lvl1pPr>
          </a:lstStyle>
          <a:p>
            <a:fld id="{1795ABC2-08E4-4264-A78A-0C263072B7E2}" type="slidenum">
              <a:rPr kumimoji="1" lang="ja-JP" altLang="en-US" smtClean="0"/>
              <a:t>‹#›</a:t>
            </a:fld>
            <a:endParaRPr kumimoji="1" lang="ja-JP" altLang="en-US"/>
          </a:p>
        </p:txBody>
      </p:sp>
    </p:spTree>
    <p:extLst>
      <p:ext uri="{BB962C8B-B14F-4D97-AF65-F5344CB8AC3E}">
        <p14:creationId xmlns:p14="http://schemas.microsoft.com/office/powerpoint/2010/main" val="550512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60053" rtl="0" eaLnBrk="1" latinLnBrk="0" hangingPunct="1">
        <a:lnSpc>
          <a:spcPct val="90000"/>
        </a:lnSpc>
        <a:spcBef>
          <a:spcPct val="0"/>
        </a:spcBef>
        <a:buNone/>
        <a:defRPr kumimoji="1" sz="4620" kern="1200">
          <a:solidFill>
            <a:schemeClr val="tx1"/>
          </a:solidFill>
          <a:latin typeface="+mj-lt"/>
          <a:ea typeface="+mj-ea"/>
          <a:cs typeface="+mj-cs"/>
        </a:defRPr>
      </a:lvl1pPr>
    </p:titleStyle>
    <p:bodyStyle>
      <a:lvl1pPr marL="240013" indent="-240013" algn="l" defTabSz="960053" rtl="0" eaLnBrk="1" latinLnBrk="0" hangingPunct="1">
        <a:lnSpc>
          <a:spcPct val="90000"/>
        </a:lnSpc>
        <a:spcBef>
          <a:spcPts val="1050"/>
        </a:spcBef>
        <a:buFont typeface="Arial" panose="020B0604020202020204" pitchFamily="34" charset="0"/>
        <a:buChar char="•"/>
        <a:defRPr kumimoji="1" sz="2939" kern="1200">
          <a:solidFill>
            <a:schemeClr val="tx1"/>
          </a:solidFill>
          <a:latin typeface="+mn-lt"/>
          <a:ea typeface="+mn-ea"/>
          <a:cs typeface="+mn-cs"/>
        </a:defRPr>
      </a:lvl1pPr>
      <a:lvl2pPr marL="720040" indent="-240013" algn="l" defTabSz="960053" rtl="0" eaLnBrk="1" latinLnBrk="0" hangingPunct="1">
        <a:lnSpc>
          <a:spcPct val="90000"/>
        </a:lnSpc>
        <a:spcBef>
          <a:spcPts val="525"/>
        </a:spcBef>
        <a:buFont typeface="Arial" panose="020B0604020202020204" pitchFamily="34" charset="0"/>
        <a:buChar char="•"/>
        <a:defRPr kumimoji="1" sz="2520" kern="1200">
          <a:solidFill>
            <a:schemeClr val="tx1"/>
          </a:solidFill>
          <a:latin typeface="+mn-lt"/>
          <a:ea typeface="+mn-ea"/>
          <a:cs typeface="+mn-cs"/>
        </a:defRPr>
      </a:lvl2pPr>
      <a:lvl3pPr marL="1200067" indent="-240013" algn="l" defTabSz="960053" rtl="0" eaLnBrk="1" latinLnBrk="0" hangingPunct="1">
        <a:lnSpc>
          <a:spcPct val="90000"/>
        </a:lnSpc>
        <a:spcBef>
          <a:spcPts val="525"/>
        </a:spcBef>
        <a:buFont typeface="Arial" panose="020B0604020202020204" pitchFamily="34" charset="0"/>
        <a:buChar char="•"/>
        <a:defRPr kumimoji="1" sz="2100" kern="1200">
          <a:solidFill>
            <a:schemeClr val="tx1"/>
          </a:solidFill>
          <a:latin typeface="+mn-lt"/>
          <a:ea typeface="+mn-ea"/>
          <a:cs typeface="+mn-cs"/>
        </a:defRPr>
      </a:lvl3pPr>
      <a:lvl4pPr marL="1680094" indent="-240013" algn="l" defTabSz="960053" rtl="0" eaLnBrk="1" latinLnBrk="0" hangingPunct="1">
        <a:lnSpc>
          <a:spcPct val="90000"/>
        </a:lnSpc>
        <a:spcBef>
          <a:spcPts val="525"/>
        </a:spcBef>
        <a:buFont typeface="Arial" panose="020B0604020202020204" pitchFamily="34" charset="0"/>
        <a:buChar char="•"/>
        <a:defRPr kumimoji="1" sz="1889" kern="1200">
          <a:solidFill>
            <a:schemeClr val="tx1"/>
          </a:solidFill>
          <a:latin typeface="+mn-lt"/>
          <a:ea typeface="+mn-ea"/>
          <a:cs typeface="+mn-cs"/>
        </a:defRPr>
      </a:lvl4pPr>
      <a:lvl5pPr marL="2160120" indent="-240013" algn="l" defTabSz="960053" rtl="0" eaLnBrk="1" latinLnBrk="0" hangingPunct="1">
        <a:lnSpc>
          <a:spcPct val="90000"/>
        </a:lnSpc>
        <a:spcBef>
          <a:spcPts val="525"/>
        </a:spcBef>
        <a:buFont typeface="Arial" panose="020B0604020202020204" pitchFamily="34" charset="0"/>
        <a:buChar char="•"/>
        <a:defRPr kumimoji="1" sz="1889" kern="1200">
          <a:solidFill>
            <a:schemeClr val="tx1"/>
          </a:solidFill>
          <a:latin typeface="+mn-lt"/>
          <a:ea typeface="+mn-ea"/>
          <a:cs typeface="+mn-cs"/>
        </a:defRPr>
      </a:lvl5pPr>
      <a:lvl6pPr marL="2640147" indent="-240013" algn="l" defTabSz="960053" rtl="0" eaLnBrk="1" latinLnBrk="0" hangingPunct="1">
        <a:lnSpc>
          <a:spcPct val="90000"/>
        </a:lnSpc>
        <a:spcBef>
          <a:spcPts val="525"/>
        </a:spcBef>
        <a:buFont typeface="Arial" panose="020B0604020202020204" pitchFamily="34" charset="0"/>
        <a:buChar char="•"/>
        <a:defRPr kumimoji="1" sz="1889" kern="1200">
          <a:solidFill>
            <a:schemeClr val="tx1"/>
          </a:solidFill>
          <a:latin typeface="+mn-lt"/>
          <a:ea typeface="+mn-ea"/>
          <a:cs typeface="+mn-cs"/>
        </a:defRPr>
      </a:lvl6pPr>
      <a:lvl7pPr marL="3120174" indent="-240013" algn="l" defTabSz="960053" rtl="0" eaLnBrk="1" latinLnBrk="0" hangingPunct="1">
        <a:lnSpc>
          <a:spcPct val="90000"/>
        </a:lnSpc>
        <a:spcBef>
          <a:spcPts val="525"/>
        </a:spcBef>
        <a:buFont typeface="Arial" panose="020B0604020202020204" pitchFamily="34" charset="0"/>
        <a:buChar char="•"/>
        <a:defRPr kumimoji="1" sz="1889" kern="1200">
          <a:solidFill>
            <a:schemeClr val="tx1"/>
          </a:solidFill>
          <a:latin typeface="+mn-lt"/>
          <a:ea typeface="+mn-ea"/>
          <a:cs typeface="+mn-cs"/>
        </a:defRPr>
      </a:lvl7pPr>
      <a:lvl8pPr marL="3600201" indent="-240013" algn="l" defTabSz="960053" rtl="0" eaLnBrk="1" latinLnBrk="0" hangingPunct="1">
        <a:lnSpc>
          <a:spcPct val="90000"/>
        </a:lnSpc>
        <a:spcBef>
          <a:spcPts val="525"/>
        </a:spcBef>
        <a:buFont typeface="Arial" panose="020B0604020202020204" pitchFamily="34" charset="0"/>
        <a:buChar char="•"/>
        <a:defRPr kumimoji="1" sz="1889" kern="1200">
          <a:solidFill>
            <a:schemeClr val="tx1"/>
          </a:solidFill>
          <a:latin typeface="+mn-lt"/>
          <a:ea typeface="+mn-ea"/>
          <a:cs typeface="+mn-cs"/>
        </a:defRPr>
      </a:lvl8pPr>
      <a:lvl9pPr marL="4080227" indent="-240013" algn="l" defTabSz="960053" rtl="0" eaLnBrk="1" latinLnBrk="0" hangingPunct="1">
        <a:lnSpc>
          <a:spcPct val="90000"/>
        </a:lnSpc>
        <a:spcBef>
          <a:spcPts val="525"/>
        </a:spcBef>
        <a:buFont typeface="Arial" panose="020B0604020202020204" pitchFamily="34" charset="0"/>
        <a:buChar char="•"/>
        <a:defRPr kumimoji="1" sz="1889" kern="1200">
          <a:solidFill>
            <a:schemeClr val="tx1"/>
          </a:solidFill>
          <a:latin typeface="+mn-lt"/>
          <a:ea typeface="+mn-ea"/>
          <a:cs typeface="+mn-cs"/>
        </a:defRPr>
      </a:lvl9pPr>
    </p:bodyStyle>
    <p:otherStyle>
      <a:defPPr>
        <a:defRPr lang="ja-JP"/>
      </a:defPPr>
      <a:lvl1pPr marL="0" algn="l" defTabSz="960053" rtl="0" eaLnBrk="1" latinLnBrk="0" hangingPunct="1">
        <a:defRPr kumimoji="1" sz="1889" kern="1200">
          <a:solidFill>
            <a:schemeClr val="tx1"/>
          </a:solidFill>
          <a:latin typeface="+mn-lt"/>
          <a:ea typeface="+mn-ea"/>
          <a:cs typeface="+mn-cs"/>
        </a:defRPr>
      </a:lvl1pPr>
      <a:lvl2pPr marL="480027" algn="l" defTabSz="960053" rtl="0" eaLnBrk="1" latinLnBrk="0" hangingPunct="1">
        <a:defRPr kumimoji="1" sz="1889" kern="1200">
          <a:solidFill>
            <a:schemeClr val="tx1"/>
          </a:solidFill>
          <a:latin typeface="+mn-lt"/>
          <a:ea typeface="+mn-ea"/>
          <a:cs typeface="+mn-cs"/>
        </a:defRPr>
      </a:lvl2pPr>
      <a:lvl3pPr marL="960053" algn="l" defTabSz="960053" rtl="0" eaLnBrk="1" latinLnBrk="0" hangingPunct="1">
        <a:defRPr kumimoji="1" sz="1889" kern="1200">
          <a:solidFill>
            <a:schemeClr val="tx1"/>
          </a:solidFill>
          <a:latin typeface="+mn-lt"/>
          <a:ea typeface="+mn-ea"/>
          <a:cs typeface="+mn-cs"/>
        </a:defRPr>
      </a:lvl3pPr>
      <a:lvl4pPr marL="1440080" algn="l" defTabSz="960053" rtl="0" eaLnBrk="1" latinLnBrk="0" hangingPunct="1">
        <a:defRPr kumimoji="1" sz="1889" kern="1200">
          <a:solidFill>
            <a:schemeClr val="tx1"/>
          </a:solidFill>
          <a:latin typeface="+mn-lt"/>
          <a:ea typeface="+mn-ea"/>
          <a:cs typeface="+mn-cs"/>
        </a:defRPr>
      </a:lvl4pPr>
      <a:lvl5pPr marL="1920107" algn="l" defTabSz="960053" rtl="0" eaLnBrk="1" latinLnBrk="0" hangingPunct="1">
        <a:defRPr kumimoji="1" sz="1889" kern="1200">
          <a:solidFill>
            <a:schemeClr val="tx1"/>
          </a:solidFill>
          <a:latin typeface="+mn-lt"/>
          <a:ea typeface="+mn-ea"/>
          <a:cs typeface="+mn-cs"/>
        </a:defRPr>
      </a:lvl5pPr>
      <a:lvl6pPr marL="2400134" algn="l" defTabSz="960053" rtl="0" eaLnBrk="1" latinLnBrk="0" hangingPunct="1">
        <a:defRPr kumimoji="1" sz="1889" kern="1200">
          <a:solidFill>
            <a:schemeClr val="tx1"/>
          </a:solidFill>
          <a:latin typeface="+mn-lt"/>
          <a:ea typeface="+mn-ea"/>
          <a:cs typeface="+mn-cs"/>
        </a:defRPr>
      </a:lvl6pPr>
      <a:lvl7pPr marL="2880160" algn="l" defTabSz="960053" rtl="0" eaLnBrk="1" latinLnBrk="0" hangingPunct="1">
        <a:defRPr kumimoji="1" sz="1889" kern="1200">
          <a:solidFill>
            <a:schemeClr val="tx1"/>
          </a:solidFill>
          <a:latin typeface="+mn-lt"/>
          <a:ea typeface="+mn-ea"/>
          <a:cs typeface="+mn-cs"/>
        </a:defRPr>
      </a:lvl7pPr>
      <a:lvl8pPr marL="3360187" algn="l" defTabSz="960053" rtl="0" eaLnBrk="1" latinLnBrk="0" hangingPunct="1">
        <a:defRPr kumimoji="1" sz="1889" kern="1200">
          <a:solidFill>
            <a:schemeClr val="tx1"/>
          </a:solidFill>
          <a:latin typeface="+mn-lt"/>
          <a:ea typeface="+mn-ea"/>
          <a:cs typeface="+mn-cs"/>
        </a:defRPr>
      </a:lvl8pPr>
      <a:lvl9pPr marL="3840214" algn="l" defTabSz="960053" rtl="0" eaLnBrk="1" latinLnBrk="0" hangingPunct="1">
        <a:defRPr kumimoji="1" sz="18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4.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テキスト ボックス 41"/>
          <p:cNvSpPr txBox="1"/>
          <p:nvPr/>
        </p:nvSpPr>
        <p:spPr>
          <a:xfrm>
            <a:off x="2425274" y="3082538"/>
            <a:ext cx="3236749" cy="1123712"/>
          </a:xfrm>
          <a:prstGeom prst="roundRect">
            <a:avLst/>
          </a:prstGeom>
          <a:noFill/>
          <a:ln>
            <a:solidFill>
              <a:schemeClr val="accent6">
                <a:lumMod val="50000"/>
              </a:schemeClr>
            </a:solidFill>
          </a:ln>
        </p:spPr>
        <p:txBody>
          <a:bodyPr wrap="square" rtlCol="0">
            <a:spAutoFit/>
          </a:bodyPr>
          <a:lstStyle/>
          <a:p>
            <a:r>
              <a:rPr lang="ja-JP" altLang="ja-JP" sz="1200" dirty="0"/>
              <a:t>・高年者の人口　５８</a:t>
            </a:r>
            <a:r>
              <a:rPr lang="en-US" altLang="ja-JP" sz="1200" dirty="0"/>
              <a:t>,</a:t>
            </a:r>
            <a:r>
              <a:rPr lang="ja-JP" altLang="ja-JP" sz="1200" dirty="0"/>
              <a:t>８９７人</a:t>
            </a:r>
          </a:p>
          <a:p>
            <a:r>
              <a:rPr lang="ja-JP" altLang="ja-JP" sz="1200" dirty="0"/>
              <a:t>・高齢化率　２３．８％</a:t>
            </a:r>
          </a:p>
          <a:p>
            <a:r>
              <a:rPr lang="ja-JP" altLang="ja-JP" sz="1200" dirty="0"/>
              <a:t>・身体障害者手帳所持者　６</a:t>
            </a:r>
            <a:r>
              <a:rPr lang="en-US" altLang="ja-JP" sz="1200" dirty="0"/>
              <a:t>,</a:t>
            </a:r>
            <a:r>
              <a:rPr lang="ja-JP" altLang="ja-JP" sz="1200" dirty="0"/>
              <a:t>２００人</a:t>
            </a:r>
          </a:p>
          <a:p>
            <a:r>
              <a:rPr lang="ja-JP" altLang="ja-JP" sz="1200" dirty="0"/>
              <a:t>・療育手帳所持者　１</a:t>
            </a:r>
            <a:r>
              <a:rPr lang="en-US" altLang="ja-JP" sz="1200" dirty="0"/>
              <a:t>,</a:t>
            </a:r>
            <a:r>
              <a:rPr lang="ja-JP" altLang="ja-JP" sz="1200" dirty="0"/>
              <a:t>４４１人</a:t>
            </a:r>
          </a:p>
          <a:p>
            <a:r>
              <a:rPr lang="ja-JP" altLang="ja-JP" sz="1200" dirty="0"/>
              <a:t>・精神障害者保健福祉手帳所持者　１</a:t>
            </a:r>
            <a:r>
              <a:rPr lang="en-US" altLang="ja-JP" sz="1200" dirty="0"/>
              <a:t>,</a:t>
            </a:r>
            <a:r>
              <a:rPr lang="ja-JP" altLang="ja-JP" sz="1200" dirty="0"/>
              <a:t>５５１人</a:t>
            </a:r>
          </a:p>
        </p:txBody>
      </p:sp>
      <p:sp>
        <p:nvSpPr>
          <p:cNvPr id="2" name="テキスト ボックス 1"/>
          <p:cNvSpPr txBox="1"/>
          <p:nvPr/>
        </p:nvSpPr>
        <p:spPr>
          <a:xfrm>
            <a:off x="6097194" y="3048398"/>
            <a:ext cx="6571367" cy="1123712"/>
          </a:xfrm>
          <a:prstGeom prst="roundRect">
            <a:avLst/>
          </a:prstGeom>
          <a:noFill/>
          <a:ln>
            <a:solidFill>
              <a:schemeClr val="accent6">
                <a:lumMod val="50000"/>
              </a:schemeClr>
            </a:solidFill>
          </a:ln>
        </p:spPr>
        <p:txBody>
          <a:bodyPr wrap="square" rtlCol="0">
            <a:spAutoFit/>
          </a:bodyPr>
          <a:lstStyle/>
          <a:p>
            <a:pPr>
              <a:spcAft>
                <a:spcPts val="0"/>
              </a:spcAft>
            </a:pPr>
            <a:r>
              <a:rPr lang="ja-JP" altLang="ja-JP" sz="1200" kern="100" dirty="0" smtClean="0">
                <a:latin typeface="ＭＳ Ｐゴシック" panose="020B0600070205080204" pitchFamily="50" charset="-128"/>
                <a:ea typeface="ＭＳ 明朝" panose="02020609040205080304" pitchFamily="17" charset="-128"/>
                <a:cs typeface="Times New Roman" panose="02020603050405020304" pitchFamily="18" charset="0"/>
              </a:rPr>
              <a:t>・</a:t>
            </a:r>
            <a:r>
              <a:rPr lang="ja-JP" altLang="ja-JP" sz="1200" kern="100" dirty="0">
                <a:latin typeface="ＭＳ Ｐゴシック" panose="020B0600070205080204" pitchFamily="50" charset="-128"/>
                <a:ea typeface="ＭＳ 明朝" panose="02020609040205080304" pitchFamily="17" charset="-128"/>
                <a:cs typeface="Times New Roman" panose="02020603050405020304" pitchFamily="18" charset="0"/>
              </a:rPr>
              <a:t>働いている子どもが親</a:t>
            </a:r>
            <a:r>
              <a:rPr lang="ja-JP" altLang="ja-JP" sz="1200" kern="100" dirty="0" smtClean="0">
                <a:latin typeface="ＭＳ Ｐゴシック" panose="020B0600070205080204" pitchFamily="50" charset="-128"/>
                <a:ea typeface="ＭＳ 明朝" panose="02020609040205080304" pitchFamily="17" charset="-128"/>
                <a:cs typeface="Times New Roman" panose="02020603050405020304" pitchFamily="18" charset="0"/>
              </a:rPr>
              <a:t>の</a:t>
            </a:r>
            <a:r>
              <a:rPr lang="ja-JP" altLang="en-US" sz="1200" kern="100" dirty="0">
                <a:latin typeface="ＭＳ Ｐゴシック" panose="020B0600070205080204" pitchFamily="50" charset="-128"/>
                <a:ea typeface="ＭＳ 明朝" panose="02020609040205080304" pitchFamily="17" charset="-128"/>
                <a:cs typeface="Times New Roman" panose="02020603050405020304" pitchFamily="18" charset="0"/>
              </a:rPr>
              <a:t>介護</a:t>
            </a:r>
            <a:r>
              <a:rPr lang="ja-JP" altLang="en-US" sz="1200" kern="100" dirty="0" smtClean="0">
                <a:latin typeface="ＭＳ Ｐゴシック" panose="020B0600070205080204" pitchFamily="50" charset="-128"/>
                <a:ea typeface="ＭＳ 明朝" panose="02020609040205080304" pitchFamily="17" charset="-128"/>
                <a:cs typeface="Times New Roman" panose="02020603050405020304" pitchFamily="18" charset="0"/>
              </a:rPr>
              <a:t>を担う</a:t>
            </a:r>
            <a:r>
              <a:rPr lang="ja-JP" altLang="ja-JP" sz="1200" kern="100" dirty="0" smtClean="0">
                <a:latin typeface="ＭＳ Ｐゴシック" panose="020B0600070205080204" pitchFamily="50" charset="-128"/>
                <a:ea typeface="ＭＳ 明朝" panose="02020609040205080304" pitchFamily="17" charset="-128"/>
                <a:cs typeface="Times New Roman" panose="02020603050405020304" pitchFamily="18" charset="0"/>
              </a:rPr>
              <a:t>（</a:t>
            </a:r>
            <a:r>
              <a:rPr lang="ja-JP" altLang="ja-JP" sz="1200" kern="100" dirty="0">
                <a:latin typeface="ＭＳ Ｐゴシック" panose="020B0600070205080204" pitchFamily="50" charset="-128"/>
                <a:ea typeface="ＭＳ 明朝" panose="02020609040205080304" pitchFamily="17" charset="-128"/>
                <a:cs typeface="Times New Roman" panose="02020603050405020304" pitchFamily="18" charset="0"/>
              </a:rPr>
              <a:t>離職</a:t>
            </a:r>
            <a:r>
              <a:rPr lang="ja-JP" altLang="ja-JP" sz="1200" kern="100" dirty="0" smtClean="0">
                <a:latin typeface="ＭＳ Ｐゴシック" panose="020B0600070205080204" pitchFamily="50" charset="-128"/>
                <a:ea typeface="ＭＳ 明朝" panose="02020609040205080304" pitchFamily="17" charset="-128"/>
                <a:cs typeface="Times New Roman" panose="02020603050405020304" pitchFamily="18" charset="0"/>
              </a:rPr>
              <a:t>問題</a:t>
            </a:r>
            <a:r>
              <a:rPr lang="ja-JP" altLang="en-US" sz="1200" kern="100" dirty="0" smtClean="0">
                <a:latin typeface="ＭＳ Ｐゴシック" panose="020B0600070205080204" pitchFamily="50" charset="-128"/>
                <a:ea typeface="ＭＳ 明朝" panose="02020609040205080304" pitchFamily="17" charset="-128"/>
                <a:cs typeface="Times New Roman" panose="02020603050405020304" pitchFamily="18" charset="0"/>
              </a:rPr>
              <a:t>等</a:t>
            </a:r>
            <a:r>
              <a:rPr lang="ja-JP" altLang="ja-JP" sz="1200" kern="100" dirty="0" smtClean="0">
                <a:latin typeface="ＭＳ Ｐゴシック" panose="020B0600070205080204" pitchFamily="50" charset="-128"/>
                <a:ea typeface="ＭＳ 明朝" panose="02020609040205080304" pitchFamily="17" charset="-128"/>
                <a:cs typeface="Times New Roman" panose="02020603050405020304" pitchFamily="18" charset="0"/>
              </a:rPr>
              <a:t>）</a:t>
            </a:r>
            <a:endParaRPr lang="ja-JP" altLang="ja-JP" sz="1200" dirty="0">
              <a:latin typeface="ＭＳ Ｐゴシック" panose="020B0600070205080204" pitchFamily="50" charset="-128"/>
              <a:cs typeface="ＭＳ Ｐゴシック" panose="020B0600070205080204" pitchFamily="50" charset="-128"/>
            </a:endParaRPr>
          </a:p>
          <a:p>
            <a:pPr algn="just">
              <a:spcAft>
                <a:spcPts val="0"/>
              </a:spcAft>
            </a:pP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a:t>
            </a:r>
            <a:r>
              <a:rPr lang="ja-JP" altLang="ja-JP" sz="1200" dirty="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育児と</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介護</a:t>
            </a:r>
            <a:r>
              <a:rPr lang="ja-JP" altLang="en-US"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を同時に担う</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a:t>
            </a:r>
            <a:r>
              <a:rPr lang="ja-JP" altLang="ja-JP" sz="1200" dirty="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ダブルケア</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問題</a:t>
            </a:r>
            <a:r>
              <a:rPr lang="ja-JP" altLang="en-US"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等</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a:t>
            </a:r>
            <a:endParaRPr lang="ja-JP" altLang="ja-JP" sz="1200" dirty="0">
              <a:latin typeface="ＭＳ Ｐゴシック" panose="020B0600070205080204" pitchFamily="50" charset="-128"/>
              <a:cs typeface="ＭＳ Ｐゴシック" panose="020B0600070205080204" pitchFamily="50" charset="-128"/>
            </a:endParaRPr>
          </a:p>
          <a:p>
            <a:pPr algn="just">
              <a:spcAft>
                <a:spcPts val="0"/>
              </a:spcAft>
            </a:pP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・高齢者世帯の夫婦間</a:t>
            </a:r>
            <a:r>
              <a:rPr lang="ja-JP" altLang="en-US"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で介護を担う</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（老々介護問題</a:t>
            </a:r>
            <a:r>
              <a:rPr lang="ja-JP" altLang="en-US"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等</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a:t>
            </a:r>
            <a:endParaRPr lang="ja-JP" altLang="ja-JP" sz="1200" dirty="0" smtClean="0">
              <a:latin typeface="ＭＳ Ｐゴシック" panose="020B0600070205080204" pitchFamily="50" charset="-128"/>
              <a:cs typeface="ＭＳ Ｐゴシック" panose="020B0600070205080204" pitchFamily="50" charset="-128"/>
            </a:endParaRPr>
          </a:p>
          <a:p>
            <a:pPr algn="just"/>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a:t>
            </a:r>
            <a:r>
              <a:rPr lang="ja-JP" altLang="ja-JP" sz="1200" dirty="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事情を抱えた家族など</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の</a:t>
            </a:r>
            <a:r>
              <a:rPr lang="ja-JP" altLang="en-US" sz="1200" dirty="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介護</a:t>
            </a:r>
            <a:r>
              <a:rPr lang="ja-JP" altLang="en-US"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や世話を子どもが担う</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a:t>
            </a:r>
            <a:r>
              <a:rPr lang="ja-JP" altLang="ja-JP" sz="1200" dirty="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ヤングケアラー</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問題</a:t>
            </a:r>
            <a:r>
              <a:rPr lang="ja-JP" altLang="en-US"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等）</a:t>
            </a:r>
            <a:endParaRPr lang="en-US"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endParaRPr>
          </a:p>
          <a:p>
            <a:pPr algn="just"/>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・８０代の親がある事情で自立できない５０代の子どもの</a:t>
            </a:r>
            <a:r>
              <a:rPr lang="ja-JP" altLang="en-US" sz="1200" dirty="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世話</a:t>
            </a:r>
            <a:r>
              <a:rPr lang="ja-JP" altLang="en-US"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を担う</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（８０５０問題</a:t>
            </a:r>
            <a:r>
              <a:rPr lang="ja-JP" altLang="en-US"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等</a:t>
            </a:r>
            <a:r>
              <a:rPr lang="ja-JP" altLang="ja-JP" sz="1200" dirty="0" smtClean="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a:t>
            </a:r>
            <a:endParaRPr lang="ja-JP" altLang="ja-JP" sz="1200" dirty="0" smtClean="0">
              <a:latin typeface="ＭＳ Ｐゴシック" panose="020B0600070205080204" pitchFamily="50" charset="-128"/>
              <a:cs typeface="ＭＳ Ｐゴシック" panose="020B0600070205080204" pitchFamily="50" charset="-128"/>
            </a:endParaRPr>
          </a:p>
        </p:txBody>
      </p:sp>
      <p:sp>
        <p:nvSpPr>
          <p:cNvPr id="19" name="テキスト ボックス 18"/>
          <p:cNvSpPr txBox="1"/>
          <p:nvPr/>
        </p:nvSpPr>
        <p:spPr>
          <a:xfrm>
            <a:off x="0" y="1089954"/>
            <a:ext cx="8342065" cy="1328023"/>
          </a:xfrm>
          <a:prstGeom prst="roundRect">
            <a:avLst/>
          </a:prstGeom>
          <a:noFill/>
          <a:ln>
            <a:solidFill>
              <a:schemeClr val="accent6">
                <a:lumMod val="50000"/>
              </a:schemeClr>
            </a:solidFill>
          </a:ln>
        </p:spPr>
        <p:txBody>
          <a:bodyPr wrap="square" rtlCol="0">
            <a:spAutoFit/>
          </a:bodyPr>
          <a:lstStyle/>
          <a:p>
            <a:r>
              <a:rPr lang="ja-JP" altLang="ja-JP" sz="1200" dirty="0"/>
              <a:t>皆さんは、「ケアラー」という言葉を耳にしたことは、ありますか。</a:t>
            </a:r>
          </a:p>
          <a:p>
            <a:r>
              <a:rPr lang="ja-JP" altLang="ja-JP" sz="1200" dirty="0"/>
              <a:t>　「ケアラー」とは、介護や看病が必要な家族（身近な人）のケアを担っている人のことです（職業的従事者ではない）。ケアを必要としている方の家族や周りの友人に対しての支援は、制度や条例として確立されておらず充分とは言えない状況です。このレポートは</a:t>
            </a:r>
            <a:r>
              <a:rPr lang="ja-JP" altLang="ja-JP" sz="1200" dirty="0" smtClean="0"/>
              <a:t>、ケアラー</a:t>
            </a:r>
            <a:r>
              <a:rPr lang="ja-JP" altLang="ja-JP" sz="1200" dirty="0"/>
              <a:t>支援について考え、関係機関へのフィールドワークを行い、現状を把握し、広く市民の方に周知することを目的としています。</a:t>
            </a:r>
          </a:p>
          <a:p>
            <a:r>
              <a:rPr lang="ja-JP" altLang="ja-JP" sz="1200" dirty="0"/>
              <a:t>　今回、私たち文教大学の森ゼミの学生と草加市で</a:t>
            </a:r>
            <a:r>
              <a:rPr lang="ja-JP" altLang="ja-JP" sz="1200" dirty="0" smtClean="0"/>
              <a:t>、</a:t>
            </a:r>
            <a:r>
              <a:rPr lang="ja-JP" altLang="en-US" sz="1200" dirty="0" smtClean="0"/>
              <a:t>ケアラー</a:t>
            </a:r>
            <a:r>
              <a:rPr lang="ja-JP" altLang="ja-JP" sz="1200" dirty="0" smtClean="0"/>
              <a:t>に</a:t>
            </a:r>
            <a:r>
              <a:rPr lang="ja-JP" altLang="ja-JP" sz="1200" dirty="0"/>
              <a:t>スポットを当て、取材をしました。</a:t>
            </a:r>
            <a:endParaRPr lang="ja-JP" altLang="ja-JP" sz="1200" dirty="0">
              <a:latin typeface="+mn-ea"/>
            </a:endParaRPr>
          </a:p>
        </p:txBody>
      </p:sp>
      <p:sp>
        <p:nvSpPr>
          <p:cNvPr id="24" name="テキスト ボックス 23"/>
          <p:cNvSpPr txBox="1"/>
          <p:nvPr/>
        </p:nvSpPr>
        <p:spPr>
          <a:xfrm>
            <a:off x="8421953" y="990921"/>
            <a:ext cx="4161299" cy="1940957"/>
          </a:xfrm>
          <a:prstGeom prst="roundRect">
            <a:avLst/>
          </a:prstGeom>
          <a:noFill/>
          <a:ln>
            <a:solidFill>
              <a:schemeClr val="accent6">
                <a:lumMod val="50000"/>
              </a:schemeClr>
            </a:solidFill>
          </a:ln>
        </p:spPr>
        <p:txBody>
          <a:bodyPr wrap="square" rtlCol="0">
            <a:spAutoFit/>
          </a:bodyPr>
          <a:lstStyle/>
          <a:p>
            <a:pPr lvl="0"/>
            <a:r>
              <a:rPr lang="ja-JP" altLang="ja-JP" sz="1200" b="1" dirty="0"/>
              <a:t>高年者の窓口</a:t>
            </a:r>
            <a:endParaRPr lang="ja-JP" altLang="ja-JP" sz="1200" dirty="0"/>
          </a:p>
          <a:p>
            <a:r>
              <a:rPr lang="ja-JP" altLang="ja-JP" sz="1200" dirty="0"/>
              <a:t>地域包括支援</a:t>
            </a:r>
            <a:r>
              <a:rPr lang="ja-JP" altLang="ja-JP" sz="1200" dirty="0" smtClean="0"/>
              <a:t>センター</a:t>
            </a:r>
            <a:endParaRPr lang="ja-JP" altLang="ja-JP" sz="1200" dirty="0"/>
          </a:p>
          <a:p>
            <a:r>
              <a:rPr lang="ja-JP" altLang="ja-JP" sz="1200" dirty="0"/>
              <a:t>居宅介護支援事業所</a:t>
            </a:r>
          </a:p>
          <a:p>
            <a:r>
              <a:rPr lang="en-US" altLang="ja-JP" sz="1200" b="1" dirty="0"/>
              <a:t> </a:t>
            </a:r>
            <a:endParaRPr lang="ja-JP" altLang="ja-JP" sz="1200" dirty="0"/>
          </a:p>
          <a:p>
            <a:pPr lvl="0"/>
            <a:r>
              <a:rPr lang="ja-JP" altLang="ja-JP" sz="1200" b="1" dirty="0"/>
              <a:t>障がいのある方の窓口</a:t>
            </a:r>
            <a:endParaRPr lang="ja-JP" altLang="ja-JP" sz="1200" dirty="0"/>
          </a:p>
          <a:p>
            <a:r>
              <a:rPr lang="ja-JP" altLang="ja-JP" sz="1200" dirty="0"/>
              <a:t>草加市基幹相談支援センター</a:t>
            </a:r>
          </a:p>
          <a:p>
            <a:r>
              <a:rPr lang="en-US" altLang="ja-JP" sz="1200" b="1" dirty="0"/>
              <a:t> </a:t>
            </a:r>
            <a:endParaRPr lang="ja-JP" altLang="ja-JP" sz="1200" dirty="0"/>
          </a:p>
          <a:p>
            <a:pPr lvl="0"/>
            <a:r>
              <a:rPr lang="ja-JP" altLang="ja-JP" sz="1200" b="1" dirty="0"/>
              <a:t>相談場所が分からない、生活に困っている方の窓口</a:t>
            </a:r>
            <a:endParaRPr lang="ja-JP" altLang="ja-JP" sz="1200" dirty="0"/>
          </a:p>
          <a:p>
            <a:r>
              <a:rPr lang="ja-JP" altLang="ja-JP" sz="1200" dirty="0"/>
              <a:t>まるごとサポートＳＯＫＡ</a:t>
            </a:r>
          </a:p>
        </p:txBody>
      </p:sp>
      <p:sp>
        <p:nvSpPr>
          <p:cNvPr id="8" name="テキスト ボックス 7"/>
          <p:cNvSpPr txBox="1"/>
          <p:nvPr/>
        </p:nvSpPr>
        <p:spPr>
          <a:xfrm>
            <a:off x="184488" y="122115"/>
            <a:ext cx="5331982" cy="523220"/>
          </a:xfrm>
          <a:prstGeom prst="rect">
            <a:avLst/>
          </a:prstGeom>
          <a:noFill/>
        </p:spPr>
        <p:txBody>
          <a:bodyPr wrap="square" rtlCol="0">
            <a:spAutoFit/>
          </a:bodyPr>
          <a:lstStyle/>
          <a:p>
            <a:r>
              <a:rPr lang="ja-JP" altLang="en-US" sz="2800" dirty="0" smtClean="0"/>
              <a:t>文教大生フィールドワークレポート</a:t>
            </a:r>
            <a:endParaRPr lang="ja-JP" altLang="en-US" sz="2800" dirty="0"/>
          </a:p>
        </p:txBody>
      </p:sp>
      <p:sp>
        <p:nvSpPr>
          <p:cNvPr id="3" name="テキスト ボックス 2"/>
          <p:cNvSpPr txBox="1"/>
          <p:nvPr/>
        </p:nvSpPr>
        <p:spPr>
          <a:xfrm>
            <a:off x="165499" y="644589"/>
            <a:ext cx="1296635" cy="369332"/>
          </a:xfrm>
          <a:prstGeom prst="wedgeRectCallout">
            <a:avLst>
              <a:gd name="adj1" fmla="val 71452"/>
              <a:gd name="adj2" fmla="val 87986"/>
            </a:avLst>
          </a:prstGeom>
          <a:solidFill>
            <a:schemeClr val="bg1"/>
          </a:solidFill>
          <a:ln>
            <a:solidFill>
              <a:srgbClr val="00B050"/>
            </a:solidFill>
          </a:ln>
        </p:spPr>
        <p:txBody>
          <a:bodyPr wrap="square" rtlCol="0">
            <a:spAutoFit/>
          </a:bodyPr>
          <a:lstStyle/>
          <a:p>
            <a:pPr algn="ctr"/>
            <a:r>
              <a:rPr lang="ja-JP" altLang="en-US" sz="1800" dirty="0" smtClean="0"/>
              <a:t>はじめ</a:t>
            </a:r>
            <a:r>
              <a:rPr lang="ja-JP" altLang="en-US" sz="1800" dirty="0"/>
              <a:t>に</a:t>
            </a:r>
          </a:p>
        </p:txBody>
      </p:sp>
      <p:sp>
        <p:nvSpPr>
          <p:cNvPr id="14" name="テキスト ボックス 13"/>
          <p:cNvSpPr txBox="1"/>
          <p:nvPr/>
        </p:nvSpPr>
        <p:spPr>
          <a:xfrm>
            <a:off x="4232318" y="2522750"/>
            <a:ext cx="4085932" cy="369332"/>
          </a:xfrm>
          <a:prstGeom prst="wedgeRectCallout">
            <a:avLst>
              <a:gd name="adj1" fmla="val 49104"/>
              <a:gd name="adj2" fmla="val 80705"/>
            </a:avLst>
          </a:prstGeom>
          <a:noFill/>
          <a:ln>
            <a:solidFill>
              <a:srgbClr val="00B050"/>
            </a:solidFill>
          </a:ln>
        </p:spPr>
        <p:txBody>
          <a:bodyPr wrap="square" rtlCol="0">
            <a:spAutoFit/>
          </a:bodyPr>
          <a:lstStyle/>
          <a:p>
            <a:pPr algn="ctr"/>
            <a:r>
              <a:rPr lang="ja-JP" altLang="en-US" sz="1800" dirty="0" smtClean="0"/>
              <a:t>身近にこんなケアラーはいませんか？</a:t>
            </a:r>
            <a:endParaRPr lang="ja-JP" altLang="en-US" sz="1800" dirty="0"/>
          </a:p>
        </p:txBody>
      </p:sp>
      <p:sp>
        <p:nvSpPr>
          <p:cNvPr id="22" name="四角形吹き出し 21"/>
          <p:cNvSpPr/>
          <p:nvPr/>
        </p:nvSpPr>
        <p:spPr>
          <a:xfrm rot="16200000">
            <a:off x="8464530" y="-2236140"/>
            <a:ext cx="454815" cy="5699142"/>
          </a:xfrm>
          <a:prstGeom prst="wedgeRectCallout">
            <a:avLst>
              <a:gd name="adj1" fmla="val -96619"/>
              <a:gd name="adj2" fmla="val 46925"/>
            </a:avLst>
          </a:prstGeom>
          <a:solidFill>
            <a:schemeClr val="bg1"/>
          </a:solidFill>
        </p:spPr>
        <p:style>
          <a:lnRef idx="2">
            <a:schemeClr val="accent1"/>
          </a:lnRef>
          <a:fillRef idx="1">
            <a:schemeClr val="lt1"/>
          </a:fillRef>
          <a:effectRef idx="0">
            <a:schemeClr val="accent1"/>
          </a:effectRef>
          <a:fontRef idx="minor">
            <a:schemeClr val="dk1"/>
          </a:fontRef>
        </p:style>
        <p:txBody>
          <a:bodyPr vert="vert" rtlCol="0" anchor="ctr"/>
          <a:lstStyle/>
          <a:p>
            <a:pPr algn="ctr"/>
            <a:r>
              <a:rPr lang="ja-JP" altLang="en-US" sz="1800" dirty="0" smtClean="0"/>
              <a:t>市民の皆さんの身近な相談窓口に行ってまとめました</a:t>
            </a:r>
            <a:endParaRPr kumimoji="1" lang="ja-JP" altLang="en-US" sz="1800" dirty="0"/>
          </a:p>
        </p:txBody>
      </p:sp>
      <p:sp>
        <p:nvSpPr>
          <p:cNvPr id="26" name="角丸四角形 25"/>
          <p:cNvSpPr/>
          <p:nvPr/>
        </p:nvSpPr>
        <p:spPr>
          <a:xfrm>
            <a:off x="135619" y="5069136"/>
            <a:ext cx="2088000" cy="7200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200" dirty="0"/>
              <a:t>自分</a:t>
            </a:r>
            <a:r>
              <a:rPr lang="ja-JP" altLang="en-US" sz="1200" dirty="0" smtClean="0"/>
              <a:t>の時間がない</a:t>
            </a:r>
            <a:endParaRPr kumimoji="1" lang="ja-JP" altLang="en-US" sz="1200" dirty="0"/>
          </a:p>
        </p:txBody>
      </p:sp>
      <p:sp>
        <p:nvSpPr>
          <p:cNvPr id="30" name="角丸四角形 29"/>
          <p:cNvSpPr/>
          <p:nvPr/>
        </p:nvSpPr>
        <p:spPr>
          <a:xfrm>
            <a:off x="2523604" y="5069136"/>
            <a:ext cx="3318764" cy="7200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ltLang="ja-JP" sz="1200" kern="100" dirty="0" smtClean="0">
              <a:ea typeface="ＭＳ 明朝" panose="02020609040205080304" pitchFamily="17" charset="-128"/>
              <a:cs typeface="Times New Roman" panose="02020603050405020304" pitchFamily="18" charset="0"/>
            </a:endParaRPr>
          </a:p>
          <a:p>
            <a:pPr algn="ctr"/>
            <a:r>
              <a:rPr lang="ja-JP" altLang="en-US" sz="1200" kern="100" dirty="0" smtClean="0">
                <a:solidFill>
                  <a:schemeClr val="bg1"/>
                </a:solidFill>
                <a:ea typeface="ＭＳ 明朝" panose="02020609040205080304" pitchFamily="17" charset="-128"/>
                <a:cs typeface="Times New Roman" panose="02020603050405020304" pitchFamily="18" charset="0"/>
              </a:rPr>
              <a:t>利用者が</a:t>
            </a:r>
            <a:r>
              <a:rPr lang="ja-JP" altLang="ja-JP" sz="1200" kern="100" dirty="0" smtClean="0">
                <a:solidFill>
                  <a:schemeClr val="bg1"/>
                </a:solidFill>
                <a:ea typeface="ＭＳ 明朝" panose="02020609040205080304" pitchFamily="17" charset="-128"/>
                <a:cs typeface="Times New Roman" panose="02020603050405020304" pitchFamily="18" charset="0"/>
              </a:rPr>
              <a:t>短期間</a:t>
            </a:r>
            <a:r>
              <a:rPr lang="ja-JP" altLang="ja-JP" sz="1200" kern="100" dirty="0">
                <a:solidFill>
                  <a:schemeClr val="bg1"/>
                </a:solidFill>
                <a:ea typeface="ＭＳ 明朝" panose="02020609040205080304" pitchFamily="17" charset="-128"/>
                <a:cs typeface="Times New Roman" panose="02020603050405020304" pitchFamily="18" charset="0"/>
              </a:rPr>
              <a:t>、施設などに</a:t>
            </a:r>
            <a:r>
              <a:rPr lang="ja-JP" altLang="ja-JP" sz="1200" kern="100" dirty="0" smtClean="0">
                <a:solidFill>
                  <a:schemeClr val="bg1"/>
                </a:solidFill>
                <a:ea typeface="ＭＳ 明朝" panose="02020609040205080304" pitchFamily="17" charset="-128"/>
                <a:cs typeface="Times New Roman" panose="02020603050405020304" pitchFamily="18" charset="0"/>
              </a:rPr>
              <a:t>宿泊</a:t>
            </a:r>
            <a:endParaRPr lang="en-US" altLang="ja-JP" sz="1200" kern="100" dirty="0" smtClean="0">
              <a:solidFill>
                <a:schemeClr val="bg1"/>
              </a:solidFill>
              <a:ea typeface="ＭＳ 明朝" panose="02020609040205080304" pitchFamily="17" charset="-128"/>
              <a:cs typeface="Times New Roman" panose="02020603050405020304" pitchFamily="18" charset="0"/>
            </a:endParaRPr>
          </a:p>
          <a:p>
            <a:pPr algn="ctr"/>
            <a:r>
              <a:rPr lang="ja-JP" altLang="en-US" sz="1200" kern="100" dirty="0" smtClean="0">
                <a:solidFill>
                  <a:schemeClr val="bg1"/>
                </a:solidFill>
                <a:ea typeface="ＭＳ 明朝" panose="02020609040205080304" pitchFamily="17" charset="-128"/>
                <a:cs typeface="Times New Roman" panose="02020603050405020304" pitchFamily="18" charset="0"/>
              </a:rPr>
              <a:t>（いわゆるレスパイトサービス）</a:t>
            </a:r>
            <a:endParaRPr lang="en-US" altLang="ja-JP" sz="1200" kern="100" dirty="0" smtClean="0">
              <a:solidFill>
                <a:schemeClr val="bg1"/>
              </a:solidFill>
              <a:ea typeface="ＭＳ 明朝" panose="02020609040205080304" pitchFamily="17" charset="-128"/>
              <a:cs typeface="Times New Roman" panose="02020603050405020304" pitchFamily="18" charset="0"/>
            </a:endParaRPr>
          </a:p>
          <a:p>
            <a:pPr algn="ctr"/>
            <a:endParaRPr kumimoji="1" lang="ja-JP" altLang="en-US" sz="1200" dirty="0">
              <a:solidFill>
                <a:schemeClr val="bg1"/>
              </a:solidFill>
            </a:endParaRPr>
          </a:p>
        </p:txBody>
      </p:sp>
      <p:sp>
        <p:nvSpPr>
          <p:cNvPr id="31" name="角丸四角形 30"/>
          <p:cNvSpPr/>
          <p:nvPr/>
        </p:nvSpPr>
        <p:spPr>
          <a:xfrm>
            <a:off x="135619" y="5921318"/>
            <a:ext cx="2088000" cy="720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200" dirty="0" smtClean="0"/>
              <a:t>介護離職に追い込まれる</a:t>
            </a:r>
            <a:endParaRPr kumimoji="1" lang="ja-JP" altLang="en-US" sz="1200" dirty="0"/>
          </a:p>
        </p:txBody>
      </p:sp>
      <p:sp>
        <p:nvSpPr>
          <p:cNvPr id="32" name="角丸四角形 31"/>
          <p:cNvSpPr/>
          <p:nvPr/>
        </p:nvSpPr>
        <p:spPr>
          <a:xfrm>
            <a:off x="142379" y="6869910"/>
            <a:ext cx="2088000" cy="7200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200" kern="100" dirty="0" smtClean="0">
                <a:latin typeface="Century" panose="02040604050505020304" pitchFamily="18" charset="0"/>
                <a:ea typeface="ＭＳ 明朝" panose="02020609040205080304" pitchFamily="17" charset="-128"/>
                <a:cs typeface="Times New Roman" panose="02020603050405020304" pitchFamily="18" charset="0"/>
              </a:rPr>
              <a:t>介護方法が分からない</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33" name="角丸四角形 32"/>
          <p:cNvSpPr/>
          <p:nvPr/>
        </p:nvSpPr>
        <p:spPr>
          <a:xfrm>
            <a:off x="2523604" y="5963184"/>
            <a:ext cx="3318764" cy="720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200" kern="100" dirty="0" smtClean="0">
                <a:solidFill>
                  <a:schemeClr val="bg1"/>
                </a:solidFill>
                <a:ea typeface="ＭＳ 明朝" panose="02020609040205080304" pitchFamily="17" charset="-128"/>
                <a:cs typeface="Times New Roman" panose="02020603050405020304" pitchFamily="18" charset="0"/>
              </a:rPr>
              <a:t>利用者が</a:t>
            </a:r>
            <a:r>
              <a:rPr lang="ja-JP" altLang="ja-JP" sz="1200" kern="100" dirty="0" smtClean="0">
                <a:solidFill>
                  <a:schemeClr val="bg1"/>
                </a:solidFill>
                <a:ea typeface="ＭＳ 明朝" panose="02020609040205080304" pitchFamily="17" charset="-128"/>
                <a:cs typeface="Times New Roman" panose="02020603050405020304" pitchFamily="18" charset="0"/>
              </a:rPr>
              <a:t>短期間、施設などに宿泊</a:t>
            </a:r>
            <a:endParaRPr lang="en-US" altLang="ja-JP" sz="1200" kern="100" dirty="0" smtClean="0">
              <a:solidFill>
                <a:schemeClr val="bg1"/>
              </a:solidFill>
              <a:ea typeface="ＭＳ 明朝" panose="02020609040205080304" pitchFamily="17" charset="-128"/>
              <a:cs typeface="Times New Roman" panose="02020603050405020304" pitchFamily="18" charset="0"/>
            </a:endParaRPr>
          </a:p>
          <a:p>
            <a:pPr algn="ctr"/>
            <a:r>
              <a:rPr lang="ja-JP" altLang="en-US" sz="1200" kern="100" dirty="0" smtClean="0">
                <a:solidFill>
                  <a:schemeClr val="bg1"/>
                </a:solidFill>
                <a:ea typeface="ＭＳ 明朝" panose="02020609040205080304" pitchFamily="17" charset="-128"/>
                <a:cs typeface="Times New Roman" panose="02020603050405020304" pitchFamily="18" charset="0"/>
              </a:rPr>
              <a:t>（いわゆるレスパイトサービス）</a:t>
            </a:r>
            <a:endParaRPr lang="en-US" altLang="ja-JP" sz="1200" kern="100" dirty="0" smtClean="0">
              <a:solidFill>
                <a:schemeClr val="bg1"/>
              </a:solidFill>
              <a:ea typeface="ＭＳ 明朝" panose="02020609040205080304" pitchFamily="17" charset="-128"/>
              <a:cs typeface="Times New Roman" panose="02020603050405020304" pitchFamily="18" charset="0"/>
            </a:endParaRPr>
          </a:p>
          <a:p>
            <a:pPr algn="ctr"/>
            <a:r>
              <a:rPr lang="ja-JP" altLang="ja-JP" sz="1200" kern="100" dirty="0">
                <a:ea typeface="ＭＳ 明朝" panose="02020609040205080304" pitchFamily="17" charset="-128"/>
                <a:cs typeface="Times New Roman" panose="02020603050405020304" pitchFamily="18" charset="0"/>
              </a:rPr>
              <a:t>日帰りで入浴や食事の提供、機能訓練</a:t>
            </a:r>
            <a:endParaRPr kumimoji="1" lang="en-US" altLang="ja-JP" sz="1200" dirty="0" smtClean="0"/>
          </a:p>
        </p:txBody>
      </p:sp>
      <p:sp>
        <p:nvSpPr>
          <p:cNvPr id="34" name="角丸四角形 33"/>
          <p:cNvSpPr/>
          <p:nvPr/>
        </p:nvSpPr>
        <p:spPr>
          <a:xfrm>
            <a:off x="2523603" y="6885292"/>
            <a:ext cx="3318764" cy="7200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ja-JP" sz="1200" kern="100" dirty="0">
                <a:ea typeface="ＭＳ 明朝" panose="02020609040205080304" pitchFamily="17" charset="-128"/>
                <a:cs typeface="Times New Roman" panose="02020603050405020304" pitchFamily="18" charset="0"/>
              </a:rPr>
              <a:t>同じような立場の方の介護</a:t>
            </a:r>
            <a:r>
              <a:rPr lang="ja-JP" altLang="ja-JP" sz="1200" kern="100" dirty="0" smtClean="0">
                <a:ea typeface="ＭＳ 明朝" panose="02020609040205080304" pitchFamily="17" charset="-128"/>
                <a:cs typeface="Times New Roman" panose="02020603050405020304" pitchFamily="18" charset="0"/>
              </a:rPr>
              <a:t>体験や悩みを</a:t>
            </a:r>
            <a:endParaRPr lang="en-US" altLang="ja-JP" sz="1200" kern="100" dirty="0" smtClean="0">
              <a:ea typeface="ＭＳ 明朝" panose="02020609040205080304" pitchFamily="17" charset="-128"/>
              <a:cs typeface="Times New Roman" panose="02020603050405020304" pitchFamily="18" charset="0"/>
            </a:endParaRPr>
          </a:p>
          <a:p>
            <a:r>
              <a:rPr lang="ja-JP" altLang="en-US" sz="1200" kern="100" dirty="0" smtClean="0">
                <a:ea typeface="ＭＳ 明朝" panose="02020609040205080304" pitchFamily="17" charset="-128"/>
                <a:cs typeface="Times New Roman" panose="02020603050405020304" pitchFamily="18" charset="0"/>
              </a:rPr>
              <a:t>　</a:t>
            </a:r>
            <a:r>
              <a:rPr lang="ja-JP" altLang="ja-JP" sz="1200" kern="100" dirty="0" smtClean="0">
                <a:ea typeface="ＭＳ 明朝" panose="02020609040205080304" pitchFamily="17" charset="-128"/>
                <a:cs typeface="Times New Roman" panose="02020603050405020304" pitchFamily="18" charset="0"/>
              </a:rPr>
              <a:t>共有</a:t>
            </a:r>
            <a:r>
              <a:rPr lang="ja-JP" altLang="ja-JP" sz="1200" kern="100" dirty="0">
                <a:ea typeface="ＭＳ 明朝" panose="02020609040205080304" pitchFamily="17" charset="-128"/>
                <a:cs typeface="Times New Roman" panose="02020603050405020304" pitchFamily="18" charset="0"/>
              </a:rPr>
              <a:t>できる場</a:t>
            </a:r>
            <a:endParaRPr kumimoji="1" lang="en-US" altLang="ja-JP" sz="1200" dirty="0" smtClean="0"/>
          </a:p>
        </p:txBody>
      </p:sp>
      <p:sp>
        <p:nvSpPr>
          <p:cNvPr id="41" name="テキスト ボックス 40"/>
          <p:cNvSpPr txBox="1"/>
          <p:nvPr/>
        </p:nvSpPr>
        <p:spPr>
          <a:xfrm>
            <a:off x="2766003" y="2613543"/>
            <a:ext cx="1277646" cy="369332"/>
          </a:xfrm>
          <a:prstGeom prst="wedgeRectCallout">
            <a:avLst>
              <a:gd name="adj1" fmla="val 32844"/>
              <a:gd name="adj2" fmla="val 80705"/>
            </a:avLst>
          </a:prstGeom>
          <a:solidFill>
            <a:schemeClr val="bg1"/>
          </a:solidFill>
          <a:ln>
            <a:solidFill>
              <a:srgbClr val="00B050"/>
            </a:solidFill>
          </a:ln>
        </p:spPr>
        <p:txBody>
          <a:bodyPr wrap="square" rtlCol="0">
            <a:spAutoFit/>
          </a:bodyPr>
          <a:lstStyle/>
          <a:p>
            <a:pPr algn="ctr"/>
            <a:r>
              <a:rPr lang="ja-JP" altLang="en-US" sz="1800" dirty="0" smtClean="0"/>
              <a:t>基礎</a:t>
            </a:r>
            <a:r>
              <a:rPr lang="ja-JP" altLang="en-US" sz="1800" dirty="0"/>
              <a:t>データ</a:t>
            </a:r>
          </a:p>
        </p:txBody>
      </p:sp>
      <p:sp>
        <p:nvSpPr>
          <p:cNvPr id="6" name="正方形/長方形 5"/>
          <p:cNvSpPr/>
          <p:nvPr/>
        </p:nvSpPr>
        <p:spPr>
          <a:xfrm>
            <a:off x="2397269" y="4220740"/>
            <a:ext cx="3451969" cy="461665"/>
          </a:xfrm>
          <a:prstGeom prst="rect">
            <a:avLst/>
          </a:prstGeom>
        </p:spPr>
        <p:txBody>
          <a:bodyPr wrap="square">
            <a:spAutoFit/>
          </a:bodyPr>
          <a:lstStyle/>
          <a:p>
            <a:r>
              <a:rPr lang="en-US" altLang="ja-JP" sz="1200" b="1" kern="100" dirty="0" smtClean="0">
                <a:ea typeface="ＭＳ 明朝" panose="02020609040205080304" pitchFamily="17" charset="-128"/>
                <a:cs typeface="Times New Roman" panose="02020603050405020304" pitchFamily="18" charset="0"/>
              </a:rPr>
              <a:t>※</a:t>
            </a:r>
            <a:r>
              <a:rPr lang="ja-JP" altLang="ja-JP" sz="1200" b="1" kern="100" dirty="0" smtClean="0">
                <a:ea typeface="ＭＳ 明朝" panose="02020609040205080304" pitchFamily="17" charset="-128"/>
                <a:cs typeface="Times New Roman" panose="02020603050405020304" pitchFamily="18" charset="0"/>
              </a:rPr>
              <a:t>高</a:t>
            </a:r>
            <a:r>
              <a:rPr lang="ja-JP" altLang="en-US" sz="1200" b="1" kern="100" dirty="0" smtClean="0">
                <a:ea typeface="ＭＳ 明朝" panose="02020609040205080304" pitchFamily="17" charset="-128"/>
                <a:cs typeface="Times New Roman" panose="02020603050405020304" pitchFamily="18" charset="0"/>
              </a:rPr>
              <a:t>年</a:t>
            </a:r>
            <a:r>
              <a:rPr lang="ja-JP" altLang="ja-JP" sz="1200" b="1" kern="100" dirty="0" smtClean="0">
                <a:ea typeface="ＭＳ 明朝" panose="02020609040205080304" pitchFamily="17" charset="-128"/>
                <a:cs typeface="Times New Roman" panose="02020603050405020304" pitchFamily="18" charset="0"/>
              </a:rPr>
              <a:t>者</a:t>
            </a:r>
            <a:r>
              <a:rPr lang="ja-JP" altLang="ja-JP" sz="1200" b="1" kern="100" dirty="0">
                <a:ea typeface="ＭＳ 明朝" panose="02020609040205080304" pitchFamily="17" charset="-128"/>
                <a:cs typeface="Times New Roman" panose="02020603050405020304" pitchFamily="18" charset="0"/>
              </a:rPr>
              <a:t>の人口は、平成２９年１月</a:t>
            </a:r>
            <a:r>
              <a:rPr lang="ja-JP" altLang="ja-JP" sz="1200" b="1" kern="100" dirty="0" smtClean="0">
                <a:ea typeface="ＭＳ 明朝" panose="02020609040205080304" pitchFamily="17" charset="-128"/>
                <a:cs typeface="Times New Roman" panose="02020603050405020304" pitchFamily="18" charset="0"/>
              </a:rPr>
              <a:t>現在</a:t>
            </a:r>
            <a:endParaRPr lang="en-US" altLang="ja-JP" sz="1200" b="1" kern="100" dirty="0" smtClean="0">
              <a:ea typeface="ＭＳ 明朝" panose="02020609040205080304" pitchFamily="17" charset="-128"/>
              <a:cs typeface="Times New Roman" panose="02020603050405020304" pitchFamily="18" charset="0"/>
            </a:endParaRPr>
          </a:p>
          <a:p>
            <a:r>
              <a:rPr lang="ja-JP" altLang="en-US" sz="1200" b="1" kern="100" dirty="0" smtClean="0">
                <a:ea typeface="ＭＳ 明朝" panose="02020609040205080304" pitchFamily="17" charset="-128"/>
                <a:cs typeface="Times New Roman" panose="02020603050405020304" pitchFamily="18" charset="0"/>
              </a:rPr>
              <a:t>　</a:t>
            </a:r>
            <a:r>
              <a:rPr lang="ja-JP" altLang="ja-JP" sz="1200" b="1" kern="100" dirty="0" smtClean="0">
                <a:ea typeface="ＭＳ 明朝" panose="02020609040205080304" pitchFamily="17" charset="-128"/>
                <a:cs typeface="Times New Roman" panose="02020603050405020304" pitchFamily="18" charset="0"/>
              </a:rPr>
              <a:t>障害者</a:t>
            </a:r>
            <a:r>
              <a:rPr lang="ja-JP" altLang="ja-JP" sz="1200" b="1" kern="100" dirty="0">
                <a:ea typeface="ＭＳ 明朝" panose="02020609040205080304" pitchFamily="17" charset="-128"/>
                <a:cs typeface="Times New Roman" panose="02020603050405020304" pitchFamily="18" charset="0"/>
              </a:rPr>
              <a:t>手帳</a:t>
            </a:r>
            <a:r>
              <a:rPr lang="ja-JP" altLang="ja-JP" sz="1200" b="1" kern="100" dirty="0" smtClean="0">
                <a:ea typeface="ＭＳ 明朝" panose="02020609040205080304" pitchFamily="17" charset="-128"/>
                <a:cs typeface="Times New Roman" panose="02020603050405020304" pitchFamily="18" charset="0"/>
              </a:rPr>
              <a:t>の</a:t>
            </a:r>
            <a:r>
              <a:rPr lang="ja-JP" altLang="en-US" sz="1200" b="1" kern="100" dirty="0" smtClean="0">
                <a:ea typeface="ＭＳ 明朝" panose="02020609040205080304" pitchFamily="17" charset="-128"/>
                <a:cs typeface="Times New Roman" panose="02020603050405020304" pitchFamily="18" charset="0"/>
              </a:rPr>
              <a:t>所持者</a:t>
            </a:r>
            <a:r>
              <a:rPr lang="ja-JP" altLang="ja-JP" sz="1200" b="1" kern="100" dirty="0" smtClean="0">
                <a:ea typeface="ＭＳ 明朝" panose="02020609040205080304" pitchFamily="17" charset="-128"/>
                <a:cs typeface="Times New Roman" panose="02020603050405020304" pitchFamily="18" charset="0"/>
              </a:rPr>
              <a:t>は</a:t>
            </a:r>
            <a:r>
              <a:rPr lang="ja-JP" altLang="ja-JP" sz="1200" b="1" kern="100" dirty="0">
                <a:ea typeface="ＭＳ 明朝" panose="02020609040205080304" pitchFamily="17" charset="-128"/>
                <a:cs typeface="Times New Roman" panose="02020603050405020304" pitchFamily="18" charset="0"/>
              </a:rPr>
              <a:t>、平成２９年４月現在</a:t>
            </a:r>
            <a:endParaRPr lang="ja-JP" altLang="en-US" sz="1200" dirty="0"/>
          </a:p>
        </p:txBody>
      </p:sp>
      <p:pic>
        <p:nvPicPr>
          <p:cNvPr id="43" name="Picture 4" descr="IMG_083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0183"/>
          <a:stretch/>
        </p:blipFill>
        <p:spPr bwMode="auto">
          <a:xfrm>
            <a:off x="10704542" y="1229326"/>
            <a:ext cx="1709192" cy="102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 descr="IMG_082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987"/>
          <a:stretch/>
        </p:blipFill>
        <p:spPr bwMode="auto">
          <a:xfrm>
            <a:off x="382622" y="2508218"/>
            <a:ext cx="1607481" cy="98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角丸四角形 58"/>
          <p:cNvSpPr/>
          <p:nvPr/>
        </p:nvSpPr>
        <p:spPr>
          <a:xfrm>
            <a:off x="152668" y="7807203"/>
            <a:ext cx="2088000" cy="72000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lang="ja-JP" altLang="ja-JP" sz="1200" kern="100" dirty="0">
                <a:ea typeface="ＭＳ 明朝" panose="02020609040205080304" pitchFamily="17" charset="-128"/>
                <a:cs typeface="Times New Roman" panose="02020603050405020304" pitchFamily="18" charset="0"/>
              </a:rPr>
              <a:t>自分が亡くなった後</a:t>
            </a:r>
            <a:r>
              <a:rPr lang="ja-JP" altLang="ja-JP" sz="1200" kern="100" dirty="0" smtClean="0">
                <a:ea typeface="ＭＳ 明朝" panose="02020609040205080304" pitchFamily="17" charset="-128"/>
                <a:cs typeface="Times New Roman" panose="02020603050405020304" pitchFamily="18" charset="0"/>
              </a:rPr>
              <a:t>の</a:t>
            </a:r>
            <a:r>
              <a:rPr lang="ja-JP" altLang="en-US" sz="1200" kern="100" dirty="0">
                <a:ea typeface="ＭＳ 明朝" panose="02020609040205080304" pitchFamily="17" charset="-128"/>
                <a:cs typeface="Times New Roman" panose="02020603050405020304" pitchFamily="18" charset="0"/>
              </a:rPr>
              <a:t>事</a:t>
            </a:r>
            <a:r>
              <a:rPr lang="ja-JP" altLang="ja-JP" sz="1200" kern="100" dirty="0" smtClean="0">
                <a:ea typeface="ＭＳ 明朝" panose="02020609040205080304" pitchFamily="17" charset="-128"/>
                <a:cs typeface="Times New Roman" panose="02020603050405020304" pitchFamily="18" charset="0"/>
              </a:rPr>
              <a:t>が心配</a:t>
            </a:r>
            <a:r>
              <a:rPr lang="ja-JP" altLang="en-US" sz="1200" kern="100" dirty="0" smtClean="0">
                <a:ea typeface="ＭＳ 明朝" panose="02020609040205080304" pitchFamily="17" charset="-128"/>
                <a:cs typeface="Times New Roman" panose="02020603050405020304" pitchFamily="18" charset="0"/>
              </a:rPr>
              <a:t>である</a:t>
            </a:r>
            <a:endParaRPr kumimoji="1" lang="ja-JP" altLang="en-US" sz="1200" dirty="0"/>
          </a:p>
        </p:txBody>
      </p:sp>
      <p:sp>
        <p:nvSpPr>
          <p:cNvPr id="60" name="角丸四角形 59"/>
          <p:cNvSpPr/>
          <p:nvPr/>
        </p:nvSpPr>
        <p:spPr>
          <a:xfrm>
            <a:off x="2523604" y="7825016"/>
            <a:ext cx="3318764" cy="72000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ja-JP" sz="1200" kern="100" dirty="0">
                <a:ea typeface="ＭＳ 明朝" panose="02020609040205080304" pitchFamily="17" charset="-128"/>
                <a:cs typeface="Times New Roman" panose="02020603050405020304" pitchFamily="18" charset="0"/>
              </a:rPr>
              <a:t>高年者の見守りや</a:t>
            </a:r>
            <a:r>
              <a:rPr lang="ja-JP" altLang="ja-JP" sz="1200" kern="100" dirty="0" smtClean="0">
                <a:ea typeface="ＭＳ 明朝" panose="02020609040205080304" pitchFamily="17" charset="-128"/>
                <a:cs typeface="Times New Roman" panose="02020603050405020304" pitchFamily="18" charset="0"/>
              </a:rPr>
              <a:t>話し相手</a:t>
            </a:r>
            <a:endParaRPr lang="en-US" altLang="ja-JP" sz="1200" kern="100" dirty="0" smtClean="0">
              <a:ea typeface="ＭＳ 明朝" panose="02020609040205080304" pitchFamily="17" charset="-128"/>
              <a:cs typeface="Times New Roman" panose="02020603050405020304" pitchFamily="18" charset="0"/>
            </a:endParaRPr>
          </a:p>
          <a:p>
            <a:pPr algn="ctr"/>
            <a:r>
              <a:rPr lang="ja-JP" altLang="ja-JP" sz="1200" kern="100" dirty="0" smtClean="0">
                <a:ea typeface="ＭＳ 明朝" panose="02020609040205080304" pitchFamily="17" charset="-128"/>
                <a:cs typeface="Times New Roman" panose="02020603050405020304" pitchFamily="18" charset="0"/>
              </a:rPr>
              <a:t>介護</a:t>
            </a:r>
            <a:r>
              <a:rPr lang="ja-JP" altLang="ja-JP" sz="1200" kern="100" dirty="0">
                <a:ea typeface="ＭＳ 明朝" panose="02020609040205080304" pitchFamily="17" charset="-128"/>
                <a:cs typeface="Times New Roman" panose="02020603050405020304" pitchFamily="18" charset="0"/>
              </a:rPr>
              <a:t>している家族の話し相手となる場</a:t>
            </a:r>
            <a:endParaRPr kumimoji="1" lang="en-US" altLang="ja-JP" sz="1200" dirty="0" smtClean="0"/>
          </a:p>
        </p:txBody>
      </p:sp>
      <p:sp>
        <p:nvSpPr>
          <p:cNvPr id="63" name="角丸四角形 62"/>
          <p:cNvSpPr/>
          <p:nvPr/>
        </p:nvSpPr>
        <p:spPr>
          <a:xfrm>
            <a:off x="165499" y="8745255"/>
            <a:ext cx="2088000" cy="720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ja-JP" sz="1200" kern="100" dirty="0">
                <a:ea typeface="ＭＳ 明朝" panose="02020609040205080304" pitchFamily="17" charset="-128"/>
                <a:cs typeface="Times New Roman" panose="02020603050405020304" pitchFamily="18" charset="0"/>
              </a:rPr>
              <a:t>学業に支障</a:t>
            </a:r>
            <a:r>
              <a:rPr lang="ja-JP" altLang="ja-JP" sz="1200" kern="100" dirty="0" smtClean="0">
                <a:ea typeface="ＭＳ 明朝" panose="02020609040205080304" pitchFamily="17" charset="-128"/>
                <a:cs typeface="Times New Roman" panose="02020603050405020304" pitchFamily="18" charset="0"/>
              </a:rPr>
              <a:t>が</a:t>
            </a:r>
            <a:r>
              <a:rPr lang="ja-JP" altLang="en-US" sz="1200" kern="100" dirty="0">
                <a:ea typeface="ＭＳ 明朝" panose="02020609040205080304" pitchFamily="17" charset="-128"/>
                <a:cs typeface="Times New Roman" panose="02020603050405020304" pitchFamily="18" charset="0"/>
              </a:rPr>
              <a:t>出</a:t>
            </a:r>
            <a:r>
              <a:rPr lang="ja-JP" altLang="en-US" sz="1200" kern="100" dirty="0" smtClean="0">
                <a:ea typeface="ＭＳ 明朝" panose="02020609040205080304" pitchFamily="17" charset="-128"/>
                <a:cs typeface="Times New Roman" panose="02020603050405020304" pitchFamily="18" charset="0"/>
              </a:rPr>
              <a:t>てしま</a:t>
            </a:r>
            <a:r>
              <a:rPr lang="ja-JP" altLang="en-US" sz="1200" kern="100" dirty="0">
                <a:ea typeface="ＭＳ 明朝" panose="02020609040205080304" pitchFamily="17" charset="-128"/>
                <a:cs typeface="Times New Roman" panose="02020603050405020304" pitchFamily="18" charset="0"/>
              </a:rPr>
              <a:t>う</a:t>
            </a:r>
            <a:endParaRPr kumimoji="1" lang="ja-JP" altLang="en-US" sz="1200" dirty="0"/>
          </a:p>
        </p:txBody>
      </p:sp>
      <p:sp>
        <p:nvSpPr>
          <p:cNvPr id="64" name="角丸四角形 63"/>
          <p:cNvSpPr/>
          <p:nvPr/>
        </p:nvSpPr>
        <p:spPr>
          <a:xfrm>
            <a:off x="2494093" y="8778234"/>
            <a:ext cx="3355145" cy="720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lang="ja-JP" altLang="en-US" sz="1200" kern="100" dirty="0" smtClean="0">
                <a:ea typeface="ＭＳ 明朝" panose="02020609040205080304" pitchFamily="17" charset="-128"/>
                <a:cs typeface="Times New Roman" panose="02020603050405020304" pitchFamily="18" charset="0"/>
              </a:rPr>
              <a:t>ケアマネージャーや</a:t>
            </a:r>
            <a:r>
              <a:rPr lang="ja-JP" altLang="ja-JP" sz="1200" kern="100" dirty="0" smtClean="0">
                <a:ea typeface="ＭＳ 明朝" panose="02020609040205080304" pitchFamily="17" charset="-128"/>
                <a:cs typeface="Times New Roman" panose="02020603050405020304" pitchFamily="18" charset="0"/>
              </a:rPr>
              <a:t>相談</a:t>
            </a:r>
            <a:r>
              <a:rPr lang="ja-JP" altLang="ja-JP" sz="1200" kern="100" dirty="0">
                <a:ea typeface="ＭＳ 明朝" panose="02020609040205080304" pitchFamily="17" charset="-128"/>
                <a:cs typeface="Times New Roman" panose="02020603050405020304" pitchFamily="18" charset="0"/>
              </a:rPr>
              <a:t>支援専門員に相談し、サービスの調整</a:t>
            </a:r>
            <a:endParaRPr kumimoji="1" lang="en-US" altLang="ja-JP" sz="1200" dirty="0" smtClean="0"/>
          </a:p>
        </p:txBody>
      </p:sp>
      <p:sp>
        <p:nvSpPr>
          <p:cNvPr id="45" name="角丸四角形 44"/>
          <p:cNvSpPr/>
          <p:nvPr/>
        </p:nvSpPr>
        <p:spPr>
          <a:xfrm>
            <a:off x="6112692" y="5069136"/>
            <a:ext cx="3780000" cy="7200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spcAft>
                <a:spcPts val="0"/>
              </a:spcAft>
            </a:pPr>
            <a:r>
              <a:rPr lang="ja-JP" altLang="ja-JP" sz="1200" kern="100" dirty="0">
                <a:ea typeface="ＭＳ 明朝" panose="02020609040205080304" pitchFamily="17" charset="-128"/>
                <a:cs typeface="Times New Roman" panose="02020603050405020304" pitchFamily="18" charset="0"/>
              </a:rPr>
              <a:t>家族がサービスを受けるために、着替え等の支度をしなくてはならない</a:t>
            </a:r>
            <a:endParaRPr lang="ja-JP" altLang="ja-JP" sz="1200" dirty="0">
              <a:latin typeface="ＭＳ Ｐゴシック" panose="020B0600070205080204" pitchFamily="50" charset="-128"/>
              <a:cs typeface="ＭＳ Ｐゴシック" panose="020B0600070205080204" pitchFamily="50" charset="-128"/>
            </a:endParaRPr>
          </a:p>
        </p:txBody>
      </p:sp>
      <p:sp>
        <p:nvSpPr>
          <p:cNvPr id="46" name="角丸四角形 45"/>
          <p:cNvSpPr/>
          <p:nvPr/>
        </p:nvSpPr>
        <p:spPr>
          <a:xfrm>
            <a:off x="6097194" y="5963184"/>
            <a:ext cx="3780000" cy="720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spcAft>
                <a:spcPts val="0"/>
              </a:spcAft>
            </a:pPr>
            <a:r>
              <a:rPr lang="ja-JP" altLang="ja-JP" sz="1200" dirty="0">
                <a:latin typeface="ＭＳ Ｐゴシック" panose="020B0600070205080204" pitchFamily="50" charset="-128"/>
                <a:ea typeface="ＭＳ 明朝" panose="02020609040205080304" pitchFamily="17" charset="-128"/>
                <a:cs typeface="ＭＳ Ｐゴシック" panose="020B0600070205080204" pitchFamily="50" charset="-128"/>
              </a:rPr>
              <a:t>一時的に介護から解放されるが、家族がサービスを受けている時間以外は介護に</a:t>
            </a:r>
            <a:r>
              <a:rPr lang="ja-JP" altLang="ja-JP" sz="1200" dirty="0" smtClean="0">
                <a:latin typeface="ＭＳ Ｐゴシック" panose="020B0600070205080204" pitchFamily="50" charset="-128"/>
                <a:ea typeface="ＭＳ 明朝" panose="02020609040205080304" pitchFamily="17" charset="-128"/>
                <a:cs typeface="ＭＳ Ｐゴシック" panose="020B0600070205080204" pitchFamily="50" charset="-128"/>
              </a:rPr>
              <a:t>追われて</a:t>
            </a:r>
            <a:r>
              <a:rPr lang="ja-JP" altLang="ja-JP" sz="1200" kern="100" dirty="0" smtClean="0">
                <a:ea typeface="ＭＳ 明朝" panose="02020609040205080304" pitchFamily="17" charset="-128"/>
                <a:cs typeface="Times New Roman" panose="02020603050405020304" pitchFamily="18" charset="0"/>
              </a:rPr>
              <a:t>しまう</a:t>
            </a:r>
            <a:endParaRPr lang="ja-JP" altLang="ja-JP" sz="1200" dirty="0">
              <a:solidFill>
                <a:prstClr val="white"/>
              </a:solidFill>
              <a:latin typeface="ＭＳ Ｐゴシック" panose="020B0600070205080204" pitchFamily="50" charset="-128"/>
              <a:cs typeface="ＭＳ Ｐゴシック" panose="020B0600070205080204" pitchFamily="50" charset="-128"/>
            </a:endParaRPr>
          </a:p>
        </p:txBody>
      </p:sp>
      <p:sp>
        <p:nvSpPr>
          <p:cNvPr id="47" name="角丸四角形 46"/>
          <p:cNvSpPr/>
          <p:nvPr/>
        </p:nvSpPr>
        <p:spPr>
          <a:xfrm>
            <a:off x="6112691" y="6885292"/>
            <a:ext cx="3780000" cy="7200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lvl="0" algn="ctr"/>
            <a:r>
              <a:rPr lang="ja-JP" altLang="ja-JP" sz="1200" kern="100" dirty="0">
                <a:solidFill>
                  <a:prstClr val="white"/>
                </a:solidFill>
                <a:ea typeface="ＭＳ 明朝" panose="02020609040205080304" pitchFamily="17" charset="-128"/>
                <a:cs typeface="Times New Roman" panose="02020603050405020304" pitchFamily="18" charset="0"/>
              </a:rPr>
              <a:t>それぞれの状況にあった介護方法が学べない</a:t>
            </a:r>
            <a:endParaRPr lang="en-US" altLang="ja-JP" sz="1200" dirty="0">
              <a:solidFill>
                <a:prstClr val="white"/>
              </a:solidFill>
            </a:endParaRPr>
          </a:p>
        </p:txBody>
      </p:sp>
      <p:sp>
        <p:nvSpPr>
          <p:cNvPr id="48" name="角丸四角形 47"/>
          <p:cNvSpPr/>
          <p:nvPr/>
        </p:nvSpPr>
        <p:spPr>
          <a:xfrm>
            <a:off x="6112692" y="7825016"/>
            <a:ext cx="3780000" cy="72000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spcAft>
                <a:spcPts val="0"/>
              </a:spcAft>
            </a:pPr>
            <a:r>
              <a:rPr lang="ja-JP" altLang="en-US" sz="1200" dirty="0">
                <a:latin typeface="ＭＳ Ｐゴシック" panose="020B0600070205080204" pitchFamily="50" charset="-128"/>
                <a:ea typeface="ＭＳ 明朝" panose="02020609040205080304" pitchFamily="17" charset="-128"/>
                <a:cs typeface="ＭＳ Ｐゴシック" panose="020B0600070205080204" pitchFamily="50" charset="-128"/>
              </a:rPr>
              <a:t>介護</a:t>
            </a:r>
            <a:r>
              <a:rPr lang="ja-JP" altLang="ja-JP" sz="1200" dirty="0" smtClean="0">
                <a:latin typeface="ＭＳ Ｐゴシック" panose="020B0600070205080204" pitchFamily="50" charset="-128"/>
                <a:ea typeface="ＭＳ 明朝" panose="02020609040205080304" pitchFamily="17" charset="-128"/>
                <a:cs typeface="ＭＳ Ｐゴシック" panose="020B0600070205080204" pitchFamily="50" charset="-128"/>
              </a:rPr>
              <a:t>の話</a:t>
            </a:r>
            <a:r>
              <a:rPr lang="ja-JP" altLang="ja-JP" sz="1200" dirty="0">
                <a:latin typeface="ＭＳ Ｐゴシック" panose="020B0600070205080204" pitchFamily="50" charset="-128"/>
                <a:ea typeface="ＭＳ 明朝" panose="02020609040205080304" pitchFamily="17" charset="-128"/>
                <a:cs typeface="ＭＳ Ｐゴシック" panose="020B0600070205080204" pitchFamily="50" charset="-128"/>
              </a:rPr>
              <a:t>をして、</a:t>
            </a:r>
            <a:r>
              <a:rPr lang="ja-JP" altLang="ja-JP" sz="1200" dirty="0" smtClean="0">
                <a:latin typeface="ＭＳ Ｐゴシック" panose="020B0600070205080204" pitchFamily="50" charset="-128"/>
                <a:ea typeface="ＭＳ 明朝" panose="02020609040205080304" pitchFamily="17" charset="-128"/>
                <a:cs typeface="ＭＳ Ｐゴシック" panose="020B0600070205080204" pitchFamily="50" charset="-128"/>
              </a:rPr>
              <a:t>気持ち</a:t>
            </a:r>
            <a:r>
              <a:rPr lang="ja-JP" altLang="en-US" sz="1200" dirty="0" smtClean="0">
                <a:latin typeface="ＭＳ Ｐゴシック" panose="020B0600070205080204" pitchFamily="50" charset="-128"/>
                <a:ea typeface="ＭＳ 明朝" panose="02020609040205080304" pitchFamily="17" charset="-128"/>
                <a:cs typeface="ＭＳ Ｐゴシック" panose="020B0600070205080204" pitchFamily="50" charset="-128"/>
              </a:rPr>
              <a:t>は</a:t>
            </a:r>
            <a:r>
              <a:rPr lang="ja-JP" altLang="ja-JP" sz="1200" dirty="0" smtClean="0">
                <a:latin typeface="ＭＳ Ｐゴシック" panose="020B0600070205080204" pitchFamily="50" charset="-128"/>
                <a:ea typeface="ＭＳ 明朝" panose="02020609040205080304" pitchFamily="17" charset="-128"/>
                <a:cs typeface="ＭＳ Ｐゴシック" panose="020B0600070205080204" pitchFamily="50" charset="-128"/>
              </a:rPr>
              <a:t>すっきり</a:t>
            </a:r>
            <a:r>
              <a:rPr lang="ja-JP" altLang="ja-JP" sz="1200" dirty="0">
                <a:latin typeface="ＭＳ Ｐゴシック" panose="020B0600070205080204" pitchFamily="50" charset="-128"/>
                <a:ea typeface="ＭＳ 明朝" panose="02020609040205080304" pitchFamily="17" charset="-128"/>
                <a:cs typeface="ＭＳ Ｐゴシック" panose="020B0600070205080204" pitchFamily="50" charset="-128"/>
              </a:rPr>
              <a:t>するが、一から自身のことや介護のことを</a:t>
            </a:r>
            <a:r>
              <a:rPr lang="ja-JP" altLang="ja-JP" sz="1200" dirty="0" smtClean="0">
                <a:latin typeface="ＭＳ Ｐゴシック" panose="020B0600070205080204" pitchFamily="50" charset="-128"/>
                <a:ea typeface="ＭＳ 明朝" panose="02020609040205080304" pitchFamily="17" charset="-128"/>
                <a:cs typeface="ＭＳ Ｐゴシック" panose="020B0600070205080204" pitchFamily="50" charset="-128"/>
              </a:rPr>
              <a:t>話さ</a:t>
            </a:r>
            <a:r>
              <a:rPr lang="ja-JP" altLang="ja-JP" sz="1200" kern="100" dirty="0" smtClean="0">
                <a:ea typeface="ＭＳ 明朝" panose="02020609040205080304" pitchFamily="17" charset="-128"/>
                <a:cs typeface="Times New Roman" panose="02020603050405020304" pitchFamily="18" charset="0"/>
              </a:rPr>
              <a:t>なくて</a:t>
            </a:r>
            <a:r>
              <a:rPr lang="ja-JP" altLang="ja-JP" sz="1200" kern="100" dirty="0">
                <a:ea typeface="ＭＳ 明朝" panose="02020609040205080304" pitchFamily="17" charset="-128"/>
                <a:cs typeface="Times New Roman" panose="02020603050405020304" pitchFamily="18" charset="0"/>
              </a:rPr>
              <a:t>は</a:t>
            </a:r>
            <a:r>
              <a:rPr lang="ja-JP" altLang="ja-JP" sz="1200" kern="100" dirty="0" smtClean="0">
                <a:ea typeface="ＭＳ 明朝" panose="02020609040205080304" pitchFamily="17" charset="-128"/>
                <a:cs typeface="Times New Roman" panose="02020603050405020304" pitchFamily="18" charset="0"/>
              </a:rPr>
              <a:t>ならない</a:t>
            </a:r>
            <a:endParaRPr lang="en-US" altLang="ja-JP" sz="1200" kern="100" dirty="0" smtClean="0">
              <a:ea typeface="ＭＳ 明朝" panose="02020609040205080304" pitchFamily="17" charset="-128"/>
              <a:cs typeface="Times New Roman" panose="02020603050405020304" pitchFamily="18" charset="0"/>
            </a:endParaRPr>
          </a:p>
          <a:p>
            <a:pPr>
              <a:spcAft>
                <a:spcPts val="0"/>
              </a:spcAft>
            </a:pPr>
            <a:r>
              <a:rPr lang="ja-JP" altLang="en-US" sz="1200" kern="100" dirty="0" smtClean="0">
                <a:solidFill>
                  <a:prstClr val="white"/>
                </a:solidFill>
                <a:ea typeface="ＭＳ 明朝" panose="02020609040205080304" pitchFamily="17" charset="-128"/>
                <a:cs typeface="Times New Roman" panose="02020603050405020304" pitchFamily="18" charset="0"/>
              </a:rPr>
              <a:t>常に介護を必要とする家族がいるため、悩みを共有する場に行けない</a:t>
            </a:r>
            <a:endParaRPr lang="en-US" altLang="ja-JP" sz="1200" dirty="0">
              <a:solidFill>
                <a:prstClr val="white"/>
              </a:solidFill>
            </a:endParaRPr>
          </a:p>
        </p:txBody>
      </p:sp>
      <p:sp>
        <p:nvSpPr>
          <p:cNvPr id="49" name="角丸四角形 48"/>
          <p:cNvSpPr/>
          <p:nvPr/>
        </p:nvSpPr>
        <p:spPr>
          <a:xfrm>
            <a:off x="6083182" y="8778234"/>
            <a:ext cx="3780000" cy="720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lvl="0" algn="ctr"/>
            <a:r>
              <a:rPr lang="ja-JP" altLang="ja-JP" sz="1200" kern="100" dirty="0">
                <a:ea typeface="ＭＳ 明朝" panose="02020609040205080304" pitchFamily="17" charset="-128"/>
                <a:cs typeface="Times New Roman" panose="02020603050405020304" pitchFamily="18" charset="0"/>
              </a:rPr>
              <a:t>介護者のライフプランの相談の場がない</a:t>
            </a:r>
            <a:endParaRPr lang="en-US" altLang="ja-JP" sz="1200" dirty="0">
              <a:solidFill>
                <a:prstClr val="white"/>
              </a:solidFill>
            </a:endParaRPr>
          </a:p>
        </p:txBody>
      </p:sp>
      <p:sp>
        <p:nvSpPr>
          <p:cNvPr id="50" name="角丸四角形 49"/>
          <p:cNvSpPr/>
          <p:nvPr/>
        </p:nvSpPr>
        <p:spPr>
          <a:xfrm>
            <a:off x="10195380" y="5069136"/>
            <a:ext cx="2297750" cy="7200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spcAft>
                <a:spcPts val="0"/>
              </a:spcAft>
            </a:pPr>
            <a:r>
              <a:rPr lang="ja-JP" altLang="ja-JP" sz="1200" kern="100" dirty="0">
                <a:ea typeface="ＭＳ 明朝" panose="02020609040205080304" pitchFamily="17" charset="-128"/>
                <a:cs typeface="Times New Roman" panose="02020603050405020304" pitchFamily="18" charset="0"/>
              </a:rPr>
              <a:t>介護者同士の交流会</a:t>
            </a:r>
            <a:endParaRPr lang="ja-JP" altLang="ja-JP" sz="1200" dirty="0">
              <a:latin typeface="ＭＳ Ｐゴシック" panose="020B0600070205080204" pitchFamily="50" charset="-128"/>
              <a:cs typeface="ＭＳ Ｐゴシック" panose="020B0600070205080204" pitchFamily="50" charset="-128"/>
            </a:endParaRPr>
          </a:p>
        </p:txBody>
      </p:sp>
      <p:sp>
        <p:nvSpPr>
          <p:cNvPr id="51" name="角丸四角形 50"/>
          <p:cNvSpPr/>
          <p:nvPr/>
        </p:nvSpPr>
        <p:spPr>
          <a:xfrm>
            <a:off x="10195380" y="5963184"/>
            <a:ext cx="2297750" cy="720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lvl="0"/>
            <a:r>
              <a:rPr lang="ja-JP" altLang="ja-JP" sz="1200" kern="100" dirty="0">
                <a:solidFill>
                  <a:prstClr val="white"/>
                </a:solidFill>
                <a:ea typeface="ＭＳ 明朝" panose="02020609040205080304" pitchFamily="17" charset="-128"/>
                <a:cs typeface="Times New Roman" panose="02020603050405020304" pitchFamily="18" charset="0"/>
              </a:rPr>
              <a:t>介護休暇を取りやすくするための取組み</a:t>
            </a:r>
            <a:endParaRPr lang="ja-JP" altLang="en-US" sz="1200" dirty="0">
              <a:solidFill>
                <a:prstClr val="white"/>
              </a:solidFill>
            </a:endParaRPr>
          </a:p>
        </p:txBody>
      </p:sp>
      <p:sp>
        <p:nvSpPr>
          <p:cNvPr id="52" name="角丸四角形 51"/>
          <p:cNvSpPr/>
          <p:nvPr/>
        </p:nvSpPr>
        <p:spPr>
          <a:xfrm>
            <a:off x="10195379" y="6885292"/>
            <a:ext cx="2297750" cy="7200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lvl="0" algn="ctr"/>
            <a:r>
              <a:rPr lang="ja-JP" altLang="ja-JP" sz="1200" kern="100" dirty="0">
                <a:solidFill>
                  <a:prstClr val="white"/>
                </a:solidFill>
                <a:ea typeface="ＭＳ 明朝" panose="02020609040205080304" pitchFamily="17" charset="-128"/>
                <a:cs typeface="Times New Roman" panose="02020603050405020304" pitchFamily="18" charset="0"/>
              </a:rPr>
              <a:t>介護技術等の勉強会</a:t>
            </a:r>
            <a:endParaRPr lang="en-US" altLang="ja-JP" sz="1200" dirty="0">
              <a:solidFill>
                <a:prstClr val="white"/>
              </a:solidFill>
            </a:endParaRPr>
          </a:p>
        </p:txBody>
      </p:sp>
      <p:sp>
        <p:nvSpPr>
          <p:cNvPr id="53" name="角丸四角形 52"/>
          <p:cNvSpPr/>
          <p:nvPr/>
        </p:nvSpPr>
        <p:spPr>
          <a:xfrm>
            <a:off x="10195380" y="7825016"/>
            <a:ext cx="2297750" cy="72000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lvl="0" algn="ctr"/>
            <a:r>
              <a:rPr lang="ja-JP" altLang="ja-JP" sz="1200" kern="100" dirty="0">
                <a:solidFill>
                  <a:prstClr val="white"/>
                </a:solidFill>
                <a:ea typeface="ＭＳ 明朝" panose="02020609040205080304" pitchFamily="17" charset="-128"/>
                <a:cs typeface="Times New Roman" panose="02020603050405020304" pitchFamily="18" charset="0"/>
              </a:rPr>
              <a:t>個別で話を聞いてくれる場所</a:t>
            </a:r>
            <a:endParaRPr lang="en-US" altLang="ja-JP" sz="1200" dirty="0">
              <a:solidFill>
                <a:prstClr val="white"/>
              </a:solidFill>
            </a:endParaRPr>
          </a:p>
        </p:txBody>
      </p:sp>
      <p:sp>
        <p:nvSpPr>
          <p:cNvPr id="54" name="角丸四角形 53"/>
          <p:cNvSpPr/>
          <p:nvPr/>
        </p:nvSpPr>
        <p:spPr>
          <a:xfrm>
            <a:off x="10165868" y="8778234"/>
            <a:ext cx="2322939" cy="720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lvl="0" algn="ctr"/>
            <a:r>
              <a:rPr lang="ja-JP" altLang="en-US" sz="1200" kern="100" dirty="0" smtClean="0">
                <a:solidFill>
                  <a:prstClr val="white"/>
                </a:solidFill>
                <a:ea typeface="ＭＳ 明朝" panose="02020609040205080304" pitchFamily="17" charset="-128"/>
                <a:cs typeface="Times New Roman" panose="02020603050405020304" pitchFamily="18" charset="0"/>
              </a:rPr>
              <a:t>ケアラーへの気づき</a:t>
            </a:r>
            <a:endParaRPr lang="en-US" altLang="ja-JP" sz="1200" kern="100" dirty="0" smtClean="0">
              <a:solidFill>
                <a:prstClr val="white"/>
              </a:solidFill>
              <a:ea typeface="ＭＳ 明朝" panose="02020609040205080304" pitchFamily="17" charset="-128"/>
              <a:cs typeface="Times New Roman" panose="02020603050405020304" pitchFamily="18" charset="0"/>
            </a:endParaRPr>
          </a:p>
          <a:p>
            <a:pPr lvl="0" algn="ctr"/>
            <a:r>
              <a:rPr lang="ja-JP" altLang="en-US" sz="1200" kern="100" dirty="0" smtClean="0">
                <a:solidFill>
                  <a:prstClr val="white"/>
                </a:solidFill>
                <a:ea typeface="ＭＳ 明朝" panose="02020609040205080304" pitchFamily="17" charset="-128"/>
                <a:cs typeface="Times New Roman" panose="02020603050405020304" pitchFamily="18" charset="0"/>
              </a:rPr>
              <a:t>啓発活動</a:t>
            </a:r>
            <a:endParaRPr lang="en-US" altLang="ja-JP" sz="1200" dirty="0">
              <a:solidFill>
                <a:prstClr val="white"/>
              </a:solidFill>
            </a:endParaRPr>
          </a:p>
        </p:txBody>
      </p:sp>
      <p:sp>
        <p:nvSpPr>
          <p:cNvPr id="7" name="正方形/長方形 6"/>
          <p:cNvSpPr/>
          <p:nvPr/>
        </p:nvSpPr>
        <p:spPr>
          <a:xfrm>
            <a:off x="79888" y="4898442"/>
            <a:ext cx="2340267" cy="46615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a:off x="2424752" y="4887467"/>
            <a:ext cx="3508542" cy="46615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p:cNvSpPr/>
          <p:nvPr/>
        </p:nvSpPr>
        <p:spPr>
          <a:xfrm>
            <a:off x="5933294" y="4887467"/>
            <a:ext cx="4060384" cy="46615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p:cNvSpPr/>
          <p:nvPr/>
        </p:nvSpPr>
        <p:spPr>
          <a:xfrm>
            <a:off x="9989081" y="4888941"/>
            <a:ext cx="2594171" cy="46615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278253" y="4695533"/>
            <a:ext cx="1885725" cy="30549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800" b="1" dirty="0" smtClean="0">
                <a:solidFill>
                  <a:schemeClr val="tx1"/>
                </a:solidFill>
              </a:rPr>
              <a:t>ケアラーの課題</a:t>
            </a:r>
            <a:endParaRPr kumimoji="1" lang="ja-JP" altLang="en-US" b="1" dirty="0"/>
          </a:p>
        </p:txBody>
      </p:sp>
      <p:sp>
        <p:nvSpPr>
          <p:cNvPr id="58" name="角丸四角形 57"/>
          <p:cNvSpPr/>
          <p:nvPr/>
        </p:nvSpPr>
        <p:spPr>
          <a:xfrm>
            <a:off x="3143336" y="4695533"/>
            <a:ext cx="2177964" cy="30549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dirty="0" smtClean="0">
                <a:solidFill>
                  <a:schemeClr val="tx1"/>
                </a:solidFill>
              </a:rPr>
              <a:t>現状の</a:t>
            </a:r>
            <a:r>
              <a:rPr lang="ja-JP" altLang="en-US" sz="1800" b="1" dirty="0">
                <a:solidFill>
                  <a:schemeClr val="tx1"/>
                </a:solidFill>
              </a:rPr>
              <a:t>支援</a:t>
            </a:r>
            <a:endParaRPr kumimoji="1" lang="ja-JP" altLang="en-US" sz="1800" b="1" dirty="0">
              <a:solidFill>
                <a:schemeClr val="tx1"/>
              </a:solidFill>
            </a:endParaRPr>
          </a:p>
        </p:txBody>
      </p:sp>
      <p:sp>
        <p:nvSpPr>
          <p:cNvPr id="61" name="角丸四角形 60"/>
          <p:cNvSpPr/>
          <p:nvPr/>
        </p:nvSpPr>
        <p:spPr>
          <a:xfrm>
            <a:off x="7097544" y="4670340"/>
            <a:ext cx="1885725" cy="30549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800" b="1" dirty="0">
                <a:solidFill>
                  <a:schemeClr val="tx1"/>
                </a:solidFill>
              </a:rPr>
              <a:t>支援</a:t>
            </a:r>
            <a:r>
              <a:rPr lang="ja-JP" altLang="en-US" sz="1800" b="1" dirty="0" smtClean="0">
                <a:solidFill>
                  <a:schemeClr val="tx1"/>
                </a:solidFill>
              </a:rPr>
              <a:t>の課題</a:t>
            </a:r>
            <a:endParaRPr kumimoji="1" lang="ja-JP" altLang="en-US" b="1" dirty="0">
              <a:solidFill>
                <a:schemeClr val="tx1"/>
              </a:solidFill>
            </a:endParaRPr>
          </a:p>
        </p:txBody>
      </p:sp>
      <p:sp>
        <p:nvSpPr>
          <p:cNvPr id="62" name="角丸四角形 61"/>
          <p:cNvSpPr/>
          <p:nvPr/>
        </p:nvSpPr>
        <p:spPr>
          <a:xfrm>
            <a:off x="10274773" y="4336985"/>
            <a:ext cx="2138961" cy="628024"/>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800" b="1" dirty="0" smtClean="0">
                <a:solidFill>
                  <a:schemeClr val="tx1"/>
                </a:solidFill>
              </a:rPr>
              <a:t>「あったらいいな」と思う支援</a:t>
            </a:r>
            <a:endParaRPr kumimoji="1" lang="ja-JP" altLang="en-US" b="1" dirty="0">
              <a:solidFill>
                <a:schemeClr val="tx1"/>
              </a:solidFill>
            </a:endParaRPr>
          </a:p>
        </p:txBody>
      </p:sp>
      <p:sp>
        <p:nvSpPr>
          <p:cNvPr id="4" name="四角形吹き出し 3"/>
          <p:cNvSpPr/>
          <p:nvPr/>
        </p:nvSpPr>
        <p:spPr>
          <a:xfrm>
            <a:off x="184488" y="3587224"/>
            <a:ext cx="2143731" cy="901174"/>
          </a:xfrm>
          <a:prstGeom prst="wedgeRectCallout">
            <a:avLst>
              <a:gd name="adj1" fmla="val 60611"/>
              <a:gd name="adj2" fmla="val 81272"/>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800" dirty="0" smtClean="0">
                <a:solidFill>
                  <a:schemeClr val="tx1"/>
                </a:solidFill>
              </a:rPr>
              <a:t>相談窓口にいる</a:t>
            </a:r>
            <a:endParaRPr lang="en-US" altLang="ja-JP" sz="1800" dirty="0" smtClean="0">
              <a:solidFill>
                <a:schemeClr val="tx1"/>
              </a:solidFill>
            </a:endParaRPr>
          </a:p>
          <a:p>
            <a:pPr algn="ctr"/>
            <a:r>
              <a:rPr lang="ja-JP" altLang="en-US" sz="1800" dirty="0" smtClean="0">
                <a:solidFill>
                  <a:schemeClr val="tx1"/>
                </a:solidFill>
              </a:rPr>
              <a:t>専門職が</a:t>
            </a:r>
            <a:endParaRPr lang="en-US" altLang="ja-JP" sz="1800" dirty="0" smtClean="0">
              <a:solidFill>
                <a:schemeClr val="tx1"/>
              </a:solidFill>
            </a:endParaRPr>
          </a:p>
          <a:p>
            <a:pPr algn="ctr"/>
            <a:r>
              <a:rPr lang="ja-JP" altLang="en-US" sz="1800" dirty="0" smtClean="0">
                <a:solidFill>
                  <a:schemeClr val="tx1"/>
                </a:solidFill>
              </a:rPr>
              <a:t>感じている事</a:t>
            </a:r>
            <a:endParaRPr kumimoji="1" lang="ja-JP" altLang="en-US" sz="1800" dirty="0">
              <a:solidFill>
                <a:schemeClr val="tx1"/>
              </a:solidFill>
            </a:endParaRPr>
          </a:p>
        </p:txBody>
      </p:sp>
    </p:spTree>
    <p:extLst>
      <p:ext uri="{BB962C8B-B14F-4D97-AF65-F5344CB8AC3E}">
        <p14:creationId xmlns:p14="http://schemas.microsoft.com/office/powerpoint/2010/main" val="1428310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5283607" y="197782"/>
            <a:ext cx="7460343" cy="5243989"/>
          </a:xfrm>
          <a:prstGeom prst="roundRect">
            <a:avLst/>
          </a:prstGeom>
          <a:noFill/>
          <a:ln>
            <a:solidFill>
              <a:schemeClr val="accent2">
                <a:lumMod val="60000"/>
                <a:lumOff val="40000"/>
              </a:schemeClr>
            </a:solidFill>
          </a:ln>
        </p:spPr>
        <p:txBody>
          <a:bodyPr wrap="square" rtlCol="0">
            <a:spAutoFit/>
          </a:bodyPr>
          <a:lstStyle/>
          <a:p>
            <a:pPr algn="just">
              <a:spcAft>
                <a:spcPts val="0"/>
              </a:spcAft>
            </a:pPr>
            <a:r>
              <a:rPr lang="ja-JP" altLang="en-US" sz="1400" kern="100" dirty="0">
                <a:latin typeface="Century" panose="02040604050505020304" pitchFamily="18" charset="0"/>
                <a:ea typeface="ＭＳ 明朝" panose="02020609040205080304" pitchFamily="17" charset="-128"/>
                <a:cs typeface="Times New Roman" panose="02020603050405020304" pitchFamily="18" charset="0"/>
              </a:rPr>
              <a:t>　</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文教</a:t>
            </a: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大学の森ゼミの皆さん、お疲れ様でした。</a:t>
            </a:r>
          </a:p>
          <a:p>
            <a:pPr algn="just">
              <a:spcAft>
                <a:spcPts val="0"/>
              </a:spcAft>
            </a:pP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　これまでの大学で経験してきた福祉現場実習では、支援や介護を必要としている利用者の方の自立や生活、人生にどれだけ寄り添うことができるかを学ぶ時間だったと思います。</a:t>
            </a:r>
          </a:p>
          <a:p>
            <a:pPr algn="just">
              <a:spcAft>
                <a:spcPts val="0"/>
              </a:spcAft>
            </a:pP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　今回、文教大学の学生さんと共にフィールドワークをしたことで、利用者の方がその人らしく人生を歩んでいくためには、専門職である介護支援専門員</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など</a:t>
            </a:r>
            <a:r>
              <a:rPr lang="ja-JP" altLang="en-US" sz="1200" kern="100" dirty="0" smtClean="0">
                <a:latin typeface="Century" panose="02040604050505020304" pitchFamily="18" charset="0"/>
                <a:ea typeface="ＭＳ 明朝" panose="02020609040205080304" pitchFamily="17" charset="-128"/>
                <a:cs typeface="Times New Roman" panose="02020603050405020304" pitchFamily="18" charset="0"/>
              </a:rPr>
              <a:t>の支援に加え</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a:t>
            </a: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家族</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や</a:t>
            </a:r>
            <a:r>
              <a:rPr lang="ja-JP" altLang="en-US" sz="1200" kern="100" dirty="0">
                <a:latin typeface="Century" panose="02040604050505020304" pitchFamily="18" charset="0"/>
                <a:ea typeface="ＭＳ 明朝" panose="02020609040205080304" pitchFamily="17" charset="-128"/>
                <a:cs typeface="Times New Roman" panose="02020603050405020304" pitchFamily="18" charset="0"/>
              </a:rPr>
              <a:t>親戚</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a:t>
            </a: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友人のサポートが不可欠であること、その家族</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や</a:t>
            </a:r>
            <a:r>
              <a:rPr lang="ja-JP" altLang="en-US" sz="1200" kern="100" dirty="0">
                <a:latin typeface="Century" panose="02040604050505020304" pitchFamily="18" charset="0"/>
                <a:ea typeface="ＭＳ 明朝" panose="02020609040205080304" pitchFamily="17" charset="-128"/>
                <a:cs typeface="Times New Roman" panose="02020603050405020304" pitchFamily="18" charset="0"/>
              </a:rPr>
              <a:t>親戚</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など</a:t>
            </a: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への支援</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が</a:t>
            </a:r>
            <a:r>
              <a:rPr lang="ja-JP" altLang="en-US" sz="1200" kern="100" dirty="0">
                <a:latin typeface="Century" panose="02040604050505020304" pitchFamily="18" charset="0"/>
                <a:ea typeface="ＭＳ 明朝" panose="02020609040205080304" pitchFamily="17" charset="-128"/>
                <a:cs typeface="Times New Roman" panose="02020603050405020304" pitchFamily="18" charset="0"/>
              </a:rPr>
              <a:t>不足</a:t>
            </a:r>
            <a:r>
              <a:rPr lang="ja-JP" altLang="en-US" sz="1200" kern="100" dirty="0" smtClean="0">
                <a:latin typeface="Century" panose="02040604050505020304" pitchFamily="18" charset="0"/>
                <a:ea typeface="ＭＳ 明朝" panose="02020609040205080304" pitchFamily="17" charset="-128"/>
                <a:cs typeface="Times New Roman" panose="02020603050405020304" pitchFamily="18" charset="0"/>
              </a:rPr>
              <a:t>してい</a:t>
            </a:r>
            <a:r>
              <a:rPr lang="ja-JP" altLang="en-US" sz="1200" kern="100" dirty="0">
                <a:latin typeface="Century" panose="02040604050505020304" pitchFamily="18" charset="0"/>
                <a:ea typeface="ＭＳ 明朝" panose="02020609040205080304" pitchFamily="17" charset="-128"/>
                <a:cs typeface="Times New Roman" panose="02020603050405020304" pitchFamily="18" charset="0"/>
              </a:rPr>
              <a:t>る</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現状</a:t>
            </a: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を再認識することができました</a:t>
            </a:r>
            <a:r>
              <a:rPr lang="ja-JP" altLang="ja-JP" sz="1200" kern="100" dirty="0" smtClean="0">
                <a:latin typeface="Century" panose="02040604050505020304" pitchFamily="18" charset="0"/>
                <a:ea typeface="ＭＳ 明朝" panose="02020609040205080304" pitchFamily="17" charset="-128"/>
                <a:cs typeface="Times New Roman" panose="02020603050405020304" pitchFamily="18" charset="0"/>
              </a:rPr>
              <a:t>。</a:t>
            </a: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smtClean="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smtClean="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smtClean="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smtClean="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smtClean="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100" dirty="0" smtClean="0">
              <a:latin typeface="Century" panose="02040604050505020304" pitchFamily="18" charset="0"/>
              <a:ea typeface="ＭＳ 明朝" panose="02020609040205080304" pitchFamily="17" charset="-128"/>
              <a:cs typeface="Times New Roman" panose="02020603050405020304" pitchFamily="18" charset="0"/>
            </a:endParaRPr>
          </a:p>
          <a:p>
            <a:pPr algn="just">
              <a:spcAft>
                <a:spcPts val="0"/>
              </a:spcAft>
            </a:pPr>
            <a:endParaRPr lang="en-US" altLang="ja-JP" sz="1200" kern="0" dirty="0" smtClean="0">
              <a:latin typeface="Century" panose="02040604050505020304" pitchFamily="18" charset="0"/>
              <a:ea typeface="ＭＳ 明朝" panose="02020609040205080304" pitchFamily="17" charset="-128"/>
              <a:cs typeface="Times New Roman" panose="02020603050405020304" pitchFamily="18" charset="0"/>
            </a:endParaRPr>
          </a:p>
          <a:p>
            <a:endParaRPr lang="en-US" altLang="ja-JP" sz="1200" kern="0" dirty="0" smtClean="0">
              <a:latin typeface="Century" panose="02040604050505020304" pitchFamily="18" charset="0"/>
              <a:ea typeface="ＭＳ 明朝" panose="02020609040205080304" pitchFamily="17" charset="-128"/>
              <a:cs typeface="Times New Roman" panose="02020603050405020304" pitchFamily="18" charset="0"/>
            </a:endParaRPr>
          </a:p>
          <a:p>
            <a:endParaRPr lang="en-US" altLang="ja-JP" sz="1200" kern="0" dirty="0" smtClean="0">
              <a:latin typeface="Century" panose="02040604050505020304" pitchFamily="18" charset="0"/>
              <a:ea typeface="ＭＳ 明朝" panose="02020609040205080304" pitchFamily="17" charset="-128"/>
              <a:cs typeface="Times New Roman" panose="02020603050405020304" pitchFamily="18" charset="0"/>
            </a:endParaRPr>
          </a:p>
          <a:p>
            <a:endParaRPr lang="en-US" altLang="ja-JP" sz="1200" kern="0" dirty="0" smtClean="0">
              <a:latin typeface="Century" panose="02040604050505020304" pitchFamily="18" charset="0"/>
              <a:ea typeface="ＭＳ 明朝" panose="02020609040205080304" pitchFamily="17" charset="-128"/>
              <a:cs typeface="Times New Roman" panose="02020603050405020304" pitchFamily="18" charset="0"/>
            </a:endParaRPr>
          </a:p>
          <a:p>
            <a:endParaRPr lang="en-US" altLang="ja-JP" sz="1200" kern="0" dirty="0" smtClean="0">
              <a:latin typeface="Century" panose="02040604050505020304" pitchFamily="18" charset="0"/>
              <a:ea typeface="ＭＳ 明朝" panose="02020609040205080304" pitchFamily="17" charset="-128"/>
              <a:cs typeface="Times New Roman" panose="02020603050405020304" pitchFamily="18" charset="0"/>
            </a:endParaRPr>
          </a:p>
          <a:p>
            <a:r>
              <a:rPr lang="ja-JP" altLang="en-US" sz="1200" kern="0" dirty="0" smtClean="0">
                <a:latin typeface="Century" panose="02040604050505020304" pitchFamily="18" charset="0"/>
                <a:ea typeface="ＭＳ 明朝" panose="02020609040205080304" pitchFamily="17" charset="-128"/>
                <a:cs typeface="Times New Roman" panose="02020603050405020304" pitchFamily="18" charset="0"/>
              </a:rPr>
              <a:t>これからも、</a:t>
            </a:r>
            <a:r>
              <a:rPr lang="ja-JP" altLang="ja-JP" sz="1200" kern="0" dirty="0" smtClean="0">
                <a:latin typeface="Century" panose="02040604050505020304" pitchFamily="18" charset="0"/>
                <a:ea typeface="ＭＳ 明朝" panose="02020609040205080304" pitchFamily="17" charset="-128"/>
                <a:cs typeface="Times New Roman" panose="02020603050405020304" pitchFamily="18" charset="0"/>
              </a:rPr>
              <a:t>行政</a:t>
            </a:r>
            <a:r>
              <a:rPr lang="ja-JP" altLang="ja-JP" sz="1200" kern="0" dirty="0">
                <a:latin typeface="Century" panose="02040604050505020304" pitchFamily="18" charset="0"/>
                <a:ea typeface="ＭＳ 明朝" panose="02020609040205080304" pitchFamily="17" charset="-128"/>
                <a:cs typeface="Times New Roman" panose="02020603050405020304" pitchFamily="18" charset="0"/>
              </a:rPr>
              <a:t>と地域が一緒になって取り組んでいけることができるよう</a:t>
            </a:r>
            <a:r>
              <a:rPr lang="ja-JP" altLang="ja-JP" sz="1200" kern="0" dirty="0" smtClean="0">
                <a:latin typeface="Century" panose="02040604050505020304" pitchFamily="18" charset="0"/>
                <a:ea typeface="ＭＳ 明朝" panose="02020609040205080304" pitchFamily="17" charset="-128"/>
                <a:cs typeface="Times New Roman" panose="02020603050405020304" pitchFamily="18" charset="0"/>
              </a:rPr>
              <a:t>、一歩</a:t>
            </a:r>
            <a:r>
              <a:rPr lang="ja-JP" altLang="ja-JP" sz="1200" kern="0" dirty="0">
                <a:latin typeface="Century" panose="02040604050505020304" pitchFamily="18" charset="0"/>
                <a:ea typeface="ＭＳ 明朝" panose="02020609040205080304" pitchFamily="17" charset="-128"/>
                <a:cs typeface="Times New Roman" panose="02020603050405020304" pitchFamily="18" charset="0"/>
              </a:rPr>
              <a:t>ずつ前に進んでいきます。</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 name="テキスト ボックス 3"/>
          <p:cNvSpPr txBox="1"/>
          <p:nvPr/>
        </p:nvSpPr>
        <p:spPr>
          <a:xfrm>
            <a:off x="52043" y="125618"/>
            <a:ext cx="2402374" cy="743537"/>
          </a:xfrm>
          <a:prstGeom prst="wedgeRectCallout">
            <a:avLst>
              <a:gd name="adj1" fmla="val -12045"/>
              <a:gd name="adj2" fmla="val 144677"/>
            </a:avLst>
          </a:prstGeom>
          <a:noFill/>
          <a:ln>
            <a:solidFill>
              <a:schemeClr val="accent6">
                <a:lumMod val="60000"/>
                <a:lumOff val="40000"/>
              </a:schemeClr>
            </a:solidFill>
          </a:ln>
        </p:spPr>
        <p:txBody>
          <a:bodyPr wrap="square" rtlCol="0">
            <a:spAutoFit/>
          </a:bodyPr>
          <a:lstStyle/>
          <a:p>
            <a:pPr algn="ctr"/>
            <a:r>
              <a:rPr lang="ja-JP" altLang="en-US" dirty="0"/>
              <a:t>現場</a:t>
            </a:r>
            <a:r>
              <a:rPr lang="ja-JP" altLang="en-US" dirty="0" smtClean="0"/>
              <a:t>で感じた</a:t>
            </a:r>
            <a:endParaRPr lang="en-US" altLang="ja-JP" dirty="0" smtClean="0"/>
          </a:p>
          <a:p>
            <a:pPr algn="ctr"/>
            <a:r>
              <a:rPr lang="ja-JP" altLang="en-US" dirty="0" smtClean="0"/>
              <a:t>私たちの視点</a:t>
            </a:r>
            <a:endParaRPr lang="ja-JP" altLang="en-US" dirty="0"/>
          </a:p>
        </p:txBody>
      </p:sp>
      <p:sp>
        <p:nvSpPr>
          <p:cNvPr id="5" name="テキスト ボックス 4"/>
          <p:cNvSpPr txBox="1"/>
          <p:nvPr/>
        </p:nvSpPr>
        <p:spPr>
          <a:xfrm>
            <a:off x="3136739" y="105889"/>
            <a:ext cx="2655562" cy="417935"/>
          </a:xfrm>
          <a:prstGeom prst="wedgeRectCallout">
            <a:avLst>
              <a:gd name="adj1" fmla="val 40076"/>
              <a:gd name="adj2" fmla="val 112931"/>
            </a:avLst>
          </a:prstGeom>
          <a:solidFill>
            <a:schemeClr val="bg1"/>
          </a:solidFill>
          <a:ln>
            <a:solidFill>
              <a:srgbClr val="00B050"/>
            </a:solidFill>
          </a:ln>
        </p:spPr>
        <p:txBody>
          <a:bodyPr wrap="square" rtlCol="0">
            <a:spAutoFit/>
          </a:bodyPr>
          <a:lstStyle/>
          <a:p>
            <a:r>
              <a:rPr lang="ja-JP" altLang="en-US" dirty="0" smtClean="0"/>
              <a:t>市役所の担当者</a:t>
            </a:r>
            <a:r>
              <a:rPr lang="ja-JP" altLang="en-US" dirty="0"/>
              <a:t>から</a:t>
            </a:r>
          </a:p>
        </p:txBody>
      </p:sp>
      <p:sp>
        <p:nvSpPr>
          <p:cNvPr id="6" name="テキスト ボックス 5"/>
          <p:cNvSpPr txBox="1"/>
          <p:nvPr/>
        </p:nvSpPr>
        <p:spPr>
          <a:xfrm>
            <a:off x="5772140" y="5482956"/>
            <a:ext cx="1507434" cy="417935"/>
          </a:xfrm>
          <a:prstGeom prst="wedgeRectCallout">
            <a:avLst>
              <a:gd name="adj1" fmla="val 48014"/>
              <a:gd name="adj2" fmla="val 77333"/>
            </a:avLst>
          </a:prstGeom>
          <a:noFill/>
          <a:ln>
            <a:solidFill>
              <a:srgbClr val="92D050"/>
            </a:solidFill>
          </a:ln>
        </p:spPr>
        <p:txBody>
          <a:bodyPr wrap="square" rtlCol="0">
            <a:spAutoFit/>
          </a:bodyPr>
          <a:lstStyle/>
          <a:p>
            <a:r>
              <a:rPr lang="ja-JP" altLang="en-US" dirty="0" smtClean="0"/>
              <a:t>編集</a:t>
            </a:r>
            <a:r>
              <a:rPr lang="ja-JP" altLang="en-US" dirty="0"/>
              <a:t>後記</a:t>
            </a:r>
          </a:p>
        </p:txBody>
      </p:sp>
      <p:sp>
        <p:nvSpPr>
          <p:cNvPr id="7" name="テキスト ボックス 6"/>
          <p:cNvSpPr txBox="1"/>
          <p:nvPr/>
        </p:nvSpPr>
        <p:spPr>
          <a:xfrm>
            <a:off x="5507885" y="6036820"/>
            <a:ext cx="6988915" cy="3323987"/>
          </a:xfrm>
          <a:prstGeom prst="rect">
            <a:avLst/>
          </a:prstGeom>
          <a:noFill/>
          <a:ln>
            <a:solidFill>
              <a:schemeClr val="accent2">
                <a:lumMod val="75000"/>
              </a:schemeClr>
            </a:solidFill>
          </a:ln>
        </p:spPr>
        <p:txBody>
          <a:bodyPr wrap="square" rtlCol="0">
            <a:spAutoFit/>
          </a:bodyPr>
          <a:lstStyle/>
          <a:p>
            <a:r>
              <a:rPr lang="ja-JP" altLang="en-US" sz="1500" dirty="0" smtClean="0">
                <a:latin typeface="ＭＳ 明朝" panose="02020609040205080304" pitchFamily="17" charset="-128"/>
                <a:ea typeface="ＭＳ 明朝" panose="02020609040205080304" pitchFamily="17" charset="-128"/>
              </a:rPr>
              <a:t>　</a:t>
            </a:r>
            <a:r>
              <a:rPr lang="ja-JP" altLang="ja-JP" sz="1500" dirty="0" smtClean="0">
                <a:latin typeface="ＭＳ 明朝" panose="02020609040205080304" pitchFamily="17" charset="-128"/>
                <a:ea typeface="ＭＳ 明朝" panose="02020609040205080304" pitchFamily="17" charset="-128"/>
              </a:rPr>
              <a:t>私たち</a:t>
            </a:r>
            <a:r>
              <a:rPr lang="ja-JP" altLang="ja-JP" sz="1500" dirty="0">
                <a:latin typeface="ＭＳ 明朝" panose="02020609040205080304" pitchFamily="17" charset="-128"/>
                <a:ea typeface="ＭＳ 明朝" panose="02020609040205080304" pitchFamily="17" charset="-128"/>
              </a:rPr>
              <a:t>は、もっとも身近で利用者を支援している家族や周囲の友人といったケアラーの存在を忘れがちになります。ケアラーは悲鳴をあげているのかもしれません。あるいは自分の親、子ども、兄弟のことばかりを考え、自らの人生を考えられなくなっているかもしれません。今回は、そんなケアラーにスポットを当ててみました。大学生たちのレンズを通してみた草加市の福祉相談窓口は、利用者本人へのサービスが中心で、その背後にいるケアラーへの支援が必要であると感じつつも、まだまだ十分な支援ができていないことがわかりました。人生</a:t>
            </a:r>
            <a:r>
              <a:rPr lang="en-US" altLang="ja-JP" sz="1500" dirty="0">
                <a:latin typeface="ＭＳ 明朝" panose="02020609040205080304" pitchFamily="17" charset="-128"/>
                <a:ea typeface="ＭＳ 明朝" panose="02020609040205080304" pitchFamily="17" charset="-128"/>
              </a:rPr>
              <a:t>100</a:t>
            </a:r>
            <a:r>
              <a:rPr lang="ja-JP" altLang="ja-JP" sz="1500" dirty="0">
                <a:latin typeface="ＭＳ 明朝" panose="02020609040205080304" pitchFamily="17" charset="-128"/>
                <a:ea typeface="ＭＳ 明朝" panose="02020609040205080304" pitchFamily="17" charset="-128"/>
              </a:rPr>
              <a:t>年時代では、誰もがケアラーになりうるでしょう。市民がケアラーを私事ととらえ、行政のサービスだけではなく、地域の支援者や市民団体等と協働しながら、利用者とケアラーを支える仕組みづくりがこれから求められると思います。本レポートを通して、市民の皆様が、少しでもケアラーについて関心を</a:t>
            </a:r>
            <a:r>
              <a:rPr lang="ja-JP" altLang="ja-JP" sz="1500" dirty="0" smtClean="0">
                <a:latin typeface="ＭＳ 明朝" panose="02020609040205080304" pitchFamily="17" charset="-128"/>
                <a:ea typeface="ＭＳ 明朝" panose="02020609040205080304" pitchFamily="17" charset="-128"/>
              </a:rPr>
              <a:t>持って</a:t>
            </a:r>
            <a:r>
              <a:rPr lang="ja-JP" altLang="en-US" sz="1500" dirty="0" smtClean="0">
                <a:latin typeface="ＭＳ 明朝" panose="02020609040205080304" pitchFamily="17" charset="-128"/>
                <a:ea typeface="ＭＳ 明朝" panose="02020609040205080304" pitchFamily="17" charset="-128"/>
              </a:rPr>
              <a:t>くだされ</a:t>
            </a:r>
            <a:r>
              <a:rPr lang="ja-JP" altLang="en-US" sz="1500" dirty="0">
                <a:latin typeface="ＭＳ 明朝" panose="02020609040205080304" pitchFamily="17" charset="-128"/>
                <a:ea typeface="ＭＳ 明朝" panose="02020609040205080304" pitchFamily="17" charset="-128"/>
              </a:rPr>
              <a:t>ば</a:t>
            </a:r>
            <a:r>
              <a:rPr lang="ja-JP" altLang="ja-JP" sz="1500" dirty="0" smtClean="0">
                <a:latin typeface="ＭＳ 明朝" panose="02020609040205080304" pitchFamily="17" charset="-128"/>
                <a:ea typeface="ＭＳ 明朝" panose="02020609040205080304" pitchFamily="17" charset="-128"/>
              </a:rPr>
              <a:t>幸い</a:t>
            </a:r>
            <a:r>
              <a:rPr lang="ja-JP" altLang="ja-JP" sz="1500" dirty="0">
                <a:latin typeface="ＭＳ 明朝" panose="02020609040205080304" pitchFamily="17" charset="-128"/>
                <a:ea typeface="ＭＳ 明朝" panose="02020609040205080304" pitchFamily="17" charset="-128"/>
              </a:rPr>
              <a:t>です</a:t>
            </a:r>
            <a:r>
              <a:rPr lang="ja-JP" altLang="ja-JP" sz="1500" dirty="0" smtClean="0">
                <a:latin typeface="ＭＳ 明朝" panose="02020609040205080304" pitchFamily="17" charset="-128"/>
                <a:ea typeface="ＭＳ 明朝" panose="02020609040205080304" pitchFamily="17" charset="-128"/>
              </a:rPr>
              <a:t>。</a:t>
            </a:r>
            <a:endParaRPr lang="en-US" altLang="ja-JP" sz="1500" dirty="0">
              <a:latin typeface="ＭＳ 明朝" panose="02020609040205080304" pitchFamily="17" charset="-128"/>
              <a:ea typeface="ＭＳ 明朝" panose="02020609040205080304" pitchFamily="17" charset="-128"/>
            </a:endParaRPr>
          </a:p>
          <a:p>
            <a:endParaRPr kumimoji="1" lang="en-US" altLang="ja-JP" sz="1500" dirty="0" smtClean="0">
              <a:latin typeface="ＭＳ 明朝" panose="02020609040205080304" pitchFamily="17" charset="-128"/>
              <a:ea typeface="ＭＳ 明朝" panose="02020609040205080304" pitchFamily="17" charset="-128"/>
            </a:endParaRPr>
          </a:p>
          <a:p>
            <a:pPr algn="r"/>
            <a:r>
              <a:rPr lang="ja-JP" altLang="en-US" sz="1500" dirty="0" smtClean="0">
                <a:latin typeface="ＭＳ 明朝" panose="02020609040205080304" pitchFamily="17" charset="-128"/>
                <a:ea typeface="ＭＳ 明朝" panose="02020609040205080304" pitchFamily="17" charset="-128"/>
              </a:rPr>
              <a:t>文教大学　人間科学科　教授　森　恭子</a:t>
            </a:r>
            <a:endParaRPr kumimoji="1" lang="en-US" altLang="ja-JP" sz="1500" dirty="0" smtClean="0">
              <a:latin typeface="ＭＳ 明朝" panose="02020609040205080304" pitchFamily="17" charset="-128"/>
              <a:ea typeface="ＭＳ 明朝" panose="02020609040205080304" pitchFamily="17" charset="-128"/>
            </a:endParaRPr>
          </a:p>
        </p:txBody>
      </p:sp>
      <p:sp>
        <p:nvSpPr>
          <p:cNvPr id="8" name="横巻き 7"/>
          <p:cNvSpPr/>
          <p:nvPr/>
        </p:nvSpPr>
        <p:spPr>
          <a:xfrm>
            <a:off x="8113" y="1362961"/>
            <a:ext cx="5184000" cy="1152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1400" dirty="0">
                <a:solidFill>
                  <a:prstClr val="black"/>
                </a:solidFill>
              </a:rPr>
              <a:t>　</a:t>
            </a:r>
            <a:r>
              <a:rPr lang="ja-JP" altLang="en-US" sz="1400" dirty="0" smtClean="0">
                <a:solidFill>
                  <a:prstClr val="black"/>
                </a:solidFill>
              </a:rPr>
              <a:t>一人</a:t>
            </a:r>
            <a:r>
              <a:rPr lang="ja-JP" altLang="en-US" sz="1400" dirty="0">
                <a:solidFill>
                  <a:prstClr val="black"/>
                </a:solidFill>
              </a:rPr>
              <a:t>で悩みを抱えてしまう人が多い。</a:t>
            </a:r>
          </a:p>
          <a:p>
            <a:pPr lvl="0"/>
            <a:r>
              <a:rPr lang="ja-JP" altLang="en-US" sz="1400" dirty="0">
                <a:solidFill>
                  <a:prstClr val="black"/>
                </a:solidFill>
              </a:rPr>
              <a:t>　➡ケアラーは顕在化しにくい。</a:t>
            </a:r>
          </a:p>
        </p:txBody>
      </p:sp>
      <p:sp>
        <p:nvSpPr>
          <p:cNvPr id="14" name="横巻き 13"/>
          <p:cNvSpPr/>
          <p:nvPr/>
        </p:nvSpPr>
        <p:spPr>
          <a:xfrm>
            <a:off x="25109" y="3837055"/>
            <a:ext cx="5184000" cy="1152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ja-JP" sz="1400" dirty="0">
                <a:solidFill>
                  <a:prstClr val="black"/>
                </a:solidFill>
              </a:rPr>
              <a:t>　</a:t>
            </a:r>
            <a:endParaRPr lang="en-US" altLang="ja-JP" sz="1400" dirty="0" smtClean="0">
              <a:solidFill>
                <a:prstClr val="black"/>
              </a:solidFill>
            </a:endParaRPr>
          </a:p>
          <a:p>
            <a:pPr lvl="0"/>
            <a:r>
              <a:rPr lang="ja-JP" altLang="en-US" sz="1400" dirty="0" smtClean="0">
                <a:solidFill>
                  <a:prstClr val="black"/>
                </a:solidFill>
              </a:rPr>
              <a:t>　ケアラー</a:t>
            </a:r>
            <a:r>
              <a:rPr lang="ja-JP" altLang="en-US" sz="1400" dirty="0">
                <a:solidFill>
                  <a:prstClr val="black"/>
                </a:solidFill>
              </a:rPr>
              <a:t>は多くのプレッシャーを感じている。</a:t>
            </a:r>
          </a:p>
          <a:p>
            <a:pPr lvl="0"/>
            <a:r>
              <a:rPr lang="ja-JP" altLang="en-US" sz="1400" dirty="0">
                <a:solidFill>
                  <a:prstClr val="black"/>
                </a:solidFill>
              </a:rPr>
              <a:t>　➡疲弊してしまう。</a:t>
            </a:r>
          </a:p>
          <a:p>
            <a:pPr lvl="0"/>
            <a:endParaRPr lang="ja-JP" altLang="ja-JP" sz="1400" dirty="0">
              <a:solidFill>
                <a:prstClr val="black"/>
              </a:solidFill>
            </a:endParaRPr>
          </a:p>
        </p:txBody>
      </p:sp>
      <p:sp>
        <p:nvSpPr>
          <p:cNvPr id="15" name="横巻き 14"/>
          <p:cNvSpPr/>
          <p:nvPr/>
        </p:nvSpPr>
        <p:spPr>
          <a:xfrm>
            <a:off x="-11616" y="2527432"/>
            <a:ext cx="5184000" cy="1152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altLang="ja-JP" sz="1400" dirty="0">
              <a:solidFill>
                <a:prstClr val="black"/>
              </a:solidFill>
            </a:endParaRPr>
          </a:p>
          <a:p>
            <a:pPr lvl="0"/>
            <a:endParaRPr lang="en-US" altLang="ja-JP" sz="1400" dirty="0">
              <a:solidFill>
                <a:prstClr val="black"/>
              </a:solidFill>
            </a:endParaRPr>
          </a:p>
          <a:p>
            <a:pPr lvl="0"/>
            <a:r>
              <a:rPr lang="ja-JP" altLang="en-US" sz="1400" dirty="0">
                <a:solidFill>
                  <a:prstClr val="black"/>
                </a:solidFill>
              </a:rPr>
              <a:t>　</a:t>
            </a:r>
            <a:r>
              <a:rPr lang="ja-JP" altLang="en-US" sz="1400" dirty="0" smtClean="0">
                <a:solidFill>
                  <a:prstClr val="black"/>
                </a:solidFill>
              </a:rPr>
              <a:t>ケアラーを支える場が少ない。</a:t>
            </a:r>
            <a:endParaRPr lang="ja-JP" altLang="en-US" sz="1400" dirty="0">
              <a:solidFill>
                <a:prstClr val="black"/>
              </a:solidFill>
            </a:endParaRPr>
          </a:p>
          <a:p>
            <a:pPr lvl="0"/>
            <a:r>
              <a:rPr lang="ja-JP" altLang="en-US" sz="1400" dirty="0">
                <a:solidFill>
                  <a:prstClr val="black"/>
                </a:solidFill>
              </a:rPr>
              <a:t>　➡多くのケアラーの存在を知って貰えるよう啓発が必要。</a:t>
            </a:r>
          </a:p>
          <a:p>
            <a:pPr lvl="0"/>
            <a:endParaRPr lang="ja-JP" altLang="ja-JP" sz="1400" dirty="0">
              <a:solidFill>
                <a:prstClr val="black"/>
              </a:solidFill>
            </a:endParaRPr>
          </a:p>
          <a:p>
            <a:pPr lvl="0"/>
            <a:endParaRPr lang="ja-JP" altLang="ja-JP" sz="1400" dirty="0">
              <a:solidFill>
                <a:prstClr val="black"/>
              </a:solidFill>
            </a:endParaRPr>
          </a:p>
        </p:txBody>
      </p:sp>
      <p:sp>
        <p:nvSpPr>
          <p:cNvPr id="16" name="横巻き 15"/>
          <p:cNvSpPr/>
          <p:nvPr/>
        </p:nvSpPr>
        <p:spPr>
          <a:xfrm>
            <a:off x="8113" y="5152427"/>
            <a:ext cx="5184000" cy="1152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ja-JP" sz="1400" dirty="0">
                <a:solidFill>
                  <a:prstClr val="black"/>
                </a:solidFill>
              </a:rPr>
              <a:t>　</a:t>
            </a:r>
            <a:endParaRPr lang="en-US" altLang="ja-JP" sz="1400" dirty="0" smtClean="0">
              <a:solidFill>
                <a:prstClr val="black"/>
              </a:solidFill>
            </a:endParaRPr>
          </a:p>
          <a:p>
            <a:pPr lvl="0"/>
            <a:endParaRPr lang="en-US" altLang="ja-JP" sz="1400" dirty="0">
              <a:solidFill>
                <a:prstClr val="black"/>
              </a:solidFill>
            </a:endParaRPr>
          </a:p>
          <a:p>
            <a:pPr lvl="0"/>
            <a:r>
              <a:rPr lang="ja-JP" altLang="en-US" sz="1400" dirty="0" smtClean="0">
                <a:solidFill>
                  <a:prstClr val="black"/>
                </a:solidFill>
              </a:rPr>
              <a:t>　ゴール</a:t>
            </a:r>
            <a:r>
              <a:rPr lang="ja-JP" altLang="en-US" sz="1400" dirty="0">
                <a:solidFill>
                  <a:prstClr val="black"/>
                </a:solidFill>
              </a:rPr>
              <a:t>の分からない介護を続けている。</a:t>
            </a:r>
          </a:p>
          <a:p>
            <a:pPr lvl="0"/>
            <a:r>
              <a:rPr lang="ja-JP" altLang="en-US" sz="1400" dirty="0">
                <a:solidFill>
                  <a:prstClr val="black"/>
                </a:solidFill>
              </a:rPr>
              <a:t>　➡一時的ではなく、常に寄り添える支援が必要。</a:t>
            </a:r>
          </a:p>
          <a:p>
            <a:pPr lvl="0"/>
            <a:endParaRPr lang="ja-JP" altLang="ja-JP" sz="1400" dirty="0">
              <a:solidFill>
                <a:prstClr val="black"/>
              </a:solidFill>
            </a:endParaRPr>
          </a:p>
          <a:p>
            <a:pPr lvl="0"/>
            <a:endParaRPr lang="ja-JP" altLang="ja-JP" sz="1400" dirty="0">
              <a:solidFill>
                <a:prstClr val="black"/>
              </a:solidFill>
            </a:endParaRPr>
          </a:p>
        </p:txBody>
      </p:sp>
      <p:sp>
        <p:nvSpPr>
          <p:cNvPr id="17" name="横巻き 16"/>
          <p:cNvSpPr/>
          <p:nvPr/>
        </p:nvSpPr>
        <p:spPr>
          <a:xfrm>
            <a:off x="-11616" y="6621743"/>
            <a:ext cx="5184000" cy="1152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1400" dirty="0" smtClean="0">
                <a:solidFill>
                  <a:prstClr val="black"/>
                </a:solidFill>
              </a:rPr>
              <a:t>　ケアラー</a:t>
            </a:r>
            <a:r>
              <a:rPr lang="ja-JP" altLang="en-US" sz="1400" dirty="0">
                <a:solidFill>
                  <a:prstClr val="black"/>
                </a:solidFill>
              </a:rPr>
              <a:t>自身にも人生がある。</a:t>
            </a:r>
          </a:p>
          <a:p>
            <a:pPr lvl="0"/>
            <a:r>
              <a:rPr lang="ja-JP" altLang="en-US" sz="1400" dirty="0">
                <a:solidFill>
                  <a:prstClr val="black"/>
                </a:solidFill>
              </a:rPr>
              <a:t>　➡ケアラーの</a:t>
            </a:r>
            <a:r>
              <a:rPr lang="ja-JP" altLang="en-US" sz="1400" dirty="0" smtClean="0">
                <a:solidFill>
                  <a:prstClr val="black"/>
                </a:solidFill>
              </a:rPr>
              <a:t>ライフスタイルにあった</a:t>
            </a:r>
            <a:r>
              <a:rPr lang="ja-JP" altLang="en-US" sz="1400" dirty="0">
                <a:solidFill>
                  <a:prstClr val="black"/>
                </a:solidFill>
              </a:rPr>
              <a:t>支援が必要。</a:t>
            </a:r>
          </a:p>
        </p:txBody>
      </p:sp>
      <p:sp>
        <p:nvSpPr>
          <p:cNvPr id="18" name="横巻き 17"/>
          <p:cNvSpPr/>
          <p:nvPr/>
        </p:nvSpPr>
        <p:spPr>
          <a:xfrm>
            <a:off x="25109" y="8077221"/>
            <a:ext cx="5184000" cy="1152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ja-JP" sz="1400" dirty="0">
                <a:solidFill>
                  <a:prstClr val="black"/>
                </a:solidFill>
              </a:rPr>
              <a:t>　</a:t>
            </a:r>
            <a:endParaRPr lang="en-US" altLang="ja-JP" sz="1400" dirty="0" smtClean="0">
              <a:solidFill>
                <a:prstClr val="black"/>
              </a:solidFill>
            </a:endParaRPr>
          </a:p>
          <a:p>
            <a:pPr lvl="0"/>
            <a:endParaRPr lang="en-US" altLang="ja-JP" sz="1400" dirty="0">
              <a:solidFill>
                <a:prstClr val="black"/>
              </a:solidFill>
            </a:endParaRPr>
          </a:p>
          <a:p>
            <a:pPr lvl="0"/>
            <a:endParaRPr lang="en-US" altLang="ja-JP" sz="1400" dirty="0">
              <a:solidFill>
                <a:prstClr val="black"/>
              </a:solidFill>
            </a:endParaRPr>
          </a:p>
          <a:p>
            <a:pPr lvl="0"/>
            <a:endParaRPr lang="en-US" altLang="ja-JP" sz="1400" dirty="0" smtClean="0">
              <a:solidFill>
                <a:prstClr val="black"/>
              </a:solidFill>
            </a:endParaRPr>
          </a:p>
          <a:p>
            <a:pPr lvl="0"/>
            <a:r>
              <a:rPr lang="ja-JP" altLang="en-US" sz="1400" dirty="0" smtClean="0">
                <a:solidFill>
                  <a:prstClr val="black"/>
                </a:solidFill>
              </a:rPr>
              <a:t>　相談窓口では、障がいがある方・高年者が中心でケアラーへ</a:t>
            </a:r>
            <a:endParaRPr lang="en-US" altLang="ja-JP" sz="1400" dirty="0" smtClean="0">
              <a:solidFill>
                <a:prstClr val="black"/>
              </a:solidFill>
            </a:endParaRPr>
          </a:p>
          <a:p>
            <a:pPr lvl="0"/>
            <a:r>
              <a:rPr lang="ja-JP" altLang="en-US" sz="1400" dirty="0">
                <a:solidFill>
                  <a:prstClr val="black"/>
                </a:solidFill>
              </a:rPr>
              <a:t>　</a:t>
            </a:r>
            <a:r>
              <a:rPr lang="ja-JP" altLang="en-US" sz="1400" dirty="0" smtClean="0">
                <a:solidFill>
                  <a:prstClr val="black"/>
                </a:solidFill>
              </a:rPr>
              <a:t>の配慮が少ない。</a:t>
            </a:r>
            <a:endParaRPr lang="ja-JP" altLang="en-US" sz="1400" dirty="0">
              <a:solidFill>
                <a:prstClr val="black"/>
              </a:solidFill>
            </a:endParaRPr>
          </a:p>
          <a:p>
            <a:pPr lvl="0"/>
            <a:r>
              <a:rPr lang="ja-JP" altLang="en-US" sz="1400" dirty="0">
                <a:solidFill>
                  <a:prstClr val="black"/>
                </a:solidFill>
              </a:rPr>
              <a:t>　➡相談体制として、家族を支援</a:t>
            </a:r>
            <a:r>
              <a:rPr lang="ja-JP" altLang="en-US" sz="1400" dirty="0" smtClean="0">
                <a:solidFill>
                  <a:prstClr val="black"/>
                </a:solidFill>
              </a:rPr>
              <a:t>する</a:t>
            </a:r>
            <a:r>
              <a:rPr lang="ja-JP" altLang="en-US" sz="1400" dirty="0">
                <a:solidFill>
                  <a:prstClr val="black"/>
                </a:solidFill>
              </a:rPr>
              <a:t>仕組</a:t>
            </a:r>
            <a:r>
              <a:rPr lang="ja-JP" altLang="en-US" sz="1400" dirty="0" smtClean="0">
                <a:solidFill>
                  <a:prstClr val="black"/>
                </a:solidFill>
              </a:rPr>
              <a:t>みが</a:t>
            </a:r>
            <a:r>
              <a:rPr lang="ja-JP" altLang="en-US" sz="1400" dirty="0">
                <a:solidFill>
                  <a:prstClr val="black"/>
                </a:solidFill>
              </a:rPr>
              <a:t>必要。</a:t>
            </a:r>
          </a:p>
          <a:p>
            <a:pPr lvl="0"/>
            <a:endParaRPr lang="ja-JP" altLang="ja-JP" sz="1400" dirty="0">
              <a:solidFill>
                <a:prstClr val="black"/>
              </a:solidFill>
            </a:endParaRPr>
          </a:p>
          <a:p>
            <a:pPr lvl="0"/>
            <a:endParaRPr lang="ja-JP" altLang="ja-JP" sz="1400" dirty="0">
              <a:solidFill>
                <a:prstClr val="black"/>
              </a:solidFill>
            </a:endParaRPr>
          </a:p>
          <a:p>
            <a:pPr lvl="0"/>
            <a:endParaRPr lang="ja-JP" altLang="ja-JP" sz="1400" dirty="0">
              <a:solidFill>
                <a:prstClr val="black"/>
              </a:solidFill>
            </a:endParaRPr>
          </a:p>
          <a:p>
            <a:pPr lvl="0"/>
            <a:endParaRPr lang="ja-JP" altLang="ja-JP" sz="1400" dirty="0">
              <a:solidFill>
                <a:prstClr val="black"/>
              </a:solidFill>
            </a:endParaRPr>
          </a:p>
        </p:txBody>
      </p:sp>
      <p:pic>
        <p:nvPicPr>
          <p:cNvPr id="11" name="Picture 5" descr="IMG_08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863984">
            <a:off x="3756820" y="4471611"/>
            <a:ext cx="1401960" cy="104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IMG_083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3098"/>
          <a:stretch/>
        </p:blipFill>
        <p:spPr bwMode="auto">
          <a:xfrm rot="784107">
            <a:off x="2539788" y="703442"/>
            <a:ext cx="1777166" cy="1028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図表 2"/>
          <p:cNvGraphicFramePr/>
          <p:nvPr>
            <p:extLst>
              <p:ext uri="{D42A27DB-BD31-4B8C-83A1-F6EECF244321}">
                <p14:modId xmlns:p14="http://schemas.microsoft.com/office/powerpoint/2010/main" val="1206511475"/>
              </p:ext>
            </p:extLst>
          </p:nvPr>
        </p:nvGraphicFramePr>
        <p:xfrm>
          <a:off x="5772140" y="1938961"/>
          <a:ext cx="2512934" cy="19638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9" name="図表 28"/>
          <p:cNvGraphicFramePr/>
          <p:nvPr>
            <p:extLst>
              <p:ext uri="{D42A27DB-BD31-4B8C-83A1-F6EECF244321}">
                <p14:modId xmlns:p14="http://schemas.microsoft.com/office/powerpoint/2010/main" val="3075788763"/>
              </p:ext>
            </p:extLst>
          </p:nvPr>
        </p:nvGraphicFramePr>
        <p:xfrm>
          <a:off x="8537562" y="1827271"/>
          <a:ext cx="4572407" cy="238187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cxnSp>
        <p:nvCxnSpPr>
          <p:cNvPr id="34" name="直線コネクタ 33"/>
          <p:cNvCxnSpPr/>
          <p:nvPr/>
        </p:nvCxnSpPr>
        <p:spPr>
          <a:xfrm flipV="1">
            <a:off x="9270651" y="2646368"/>
            <a:ext cx="369485" cy="1"/>
          </a:xfrm>
          <a:prstGeom prst="line">
            <a:avLst/>
          </a:prstGeom>
        </p:spPr>
        <p:style>
          <a:lnRef idx="1">
            <a:schemeClr val="accent1"/>
          </a:lnRef>
          <a:fillRef idx="0">
            <a:schemeClr val="accent1"/>
          </a:fillRef>
          <a:effectRef idx="0">
            <a:schemeClr val="accent1"/>
          </a:effectRef>
          <a:fontRef idx="minor">
            <a:schemeClr val="tx1"/>
          </a:fontRef>
        </p:style>
      </p:cxnSp>
      <p:sp>
        <p:nvSpPr>
          <p:cNvPr id="35" name="正方形/長方形 34"/>
          <p:cNvSpPr/>
          <p:nvPr/>
        </p:nvSpPr>
        <p:spPr>
          <a:xfrm>
            <a:off x="8549844" y="2483173"/>
            <a:ext cx="913470" cy="4224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smtClean="0"/>
              <a:t>シンポジウムや講座の開催</a:t>
            </a:r>
            <a:endParaRPr kumimoji="1" lang="ja-JP" altLang="en-US" sz="800" dirty="0"/>
          </a:p>
        </p:txBody>
      </p:sp>
      <p:sp>
        <p:nvSpPr>
          <p:cNvPr id="36" name="正方形/長方形 35"/>
          <p:cNvSpPr/>
          <p:nvPr/>
        </p:nvSpPr>
        <p:spPr>
          <a:xfrm>
            <a:off x="8809181" y="3129232"/>
            <a:ext cx="922940" cy="5319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smtClean="0"/>
              <a:t>介護者のつどい</a:t>
            </a:r>
            <a:endParaRPr lang="en-US" altLang="ja-JP" sz="800" dirty="0" smtClean="0"/>
          </a:p>
          <a:p>
            <a:pPr algn="ctr"/>
            <a:r>
              <a:rPr kumimoji="1" lang="ja-JP" altLang="en-US" sz="800" dirty="0" smtClean="0"/>
              <a:t>認知症カフェ</a:t>
            </a:r>
            <a:endParaRPr kumimoji="1" lang="ja-JP" altLang="en-US" sz="800" dirty="0"/>
          </a:p>
        </p:txBody>
      </p:sp>
      <p:cxnSp>
        <p:nvCxnSpPr>
          <p:cNvPr id="37" name="直線コネクタ 36"/>
          <p:cNvCxnSpPr/>
          <p:nvPr/>
        </p:nvCxnSpPr>
        <p:spPr>
          <a:xfrm flipV="1">
            <a:off x="9424138" y="2989976"/>
            <a:ext cx="270515" cy="156141"/>
          </a:xfrm>
          <a:prstGeom prst="line">
            <a:avLst/>
          </a:prstGeom>
        </p:spPr>
        <p:style>
          <a:lnRef idx="1">
            <a:schemeClr val="accent1"/>
          </a:lnRef>
          <a:fillRef idx="0">
            <a:schemeClr val="accent1"/>
          </a:fillRef>
          <a:effectRef idx="0">
            <a:schemeClr val="accent1"/>
          </a:effectRef>
          <a:fontRef idx="minor">
            <a:schemeClr val="tx1"/>
          </a:fontRef>
        </p:style>
      </p:cxnSp>
      <p:sp>
        <p:nvSpPr>
          <p:cNvPr id="40" name="角丸四角形 39"/>
          <p:cNvSpPr/>
          <p:nvPr/>
        </p:nvSpPr>
        <p:spPr>
          <a:xfrm>
            <a:off x="5546931" y="1967397"/>
            <a:ext cx="609003" cy="35199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dirty="0" smtClean="0"/>
              <a:t>現在</a:t>
            </a:r>
            <a:endParaRPr kumimoji="1" lang="ja-JP" altLang="en-US" sz="1000" dirty="0"/>
          </a:p>
        </p:txBody>
      </p:sp>
      <p:sp>
        <p:nvSpPr>
          <p:cNvPr id="41" name="角丸四角形 40"/>
          <p:cNvSpPr/>
          <p:nvPr/>
        </p:nvSpPr>
        <p:spPr>
          <a:xfrm>
            <a:off x="8687466" y="1914816"/>
            <a:ext cx="775848" cy="35199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000" dirty="0" smtClean="0"/>
              <a:t>これか</a:t>
            </a:r>
            <a:r>
              <a:rPr lang="ja-JP" altLang="en-US" sz="1000" dirty="0"/>
              <a:t>ら</a:t>
            </a:r>
            <a:endParaRPr kumimoji="1" lang="ja-JP" altLang="en-US" sz="1000" dirty="0"/>
          </a:p>
        </p:txBody>
      </p:sp>
      <p:sp>
        <p:nvSpPr>
          <p:cNvPr id="24" name="テキスト ボックス 23"/>
          <p:cNvSpPr txBox="1"/>
          <p:nvPr/>
        </p:nvSpPr>
        <p:spPr>
          <a:xfrm>
            <a:off x="7951808" y="4213000"/>
            <a:ext cx="4738995" cy="400110"/>
          </a:xfrm>
          <a:prstGeom prst="rect">
            <a:avLst/>
          </a:prstGeom>
          <a:noFill/>
        </p:spPr>
        <p:txBody>
          <a:bodyPr wrap="square" rtlCol="0">
            <a:spAutoFit/>
          </a:bodyPr>
          <a:lstStyle/>
          <a:p>
            <a:r>
              <a:rPr lang="en-US" altLang="ja-JP" sz="1000" dirty="0" smtClean="0"/>
              <a:t>※</a:t>
            </a:r>
            <a:r>
              <a:rPr lang="ja-JP" altLang="en-US" sz="1000" dirty="0" smtClean="0"/>
              <a:t>　</a:t>
            </a:r>
            <a:r>
              <a:rPr lang="en-US" altLang="ja-JP" sz="1000" dirty="0" err="1" smtClean="0"/>
              <a:t>csw</a:t>
            </a:r>
            <a:r>
              <a:rPr lang="ja-JP" altLang="en-US" sz="1000" dirty="0" smtClean="0"/>
              <a:t>とは、生活の中での困りごとや地域における福祉課題などの相談に応じる</a:t>
            </a:r>
            <a:endParaRPr lang="en-US" altLang="ja-JP" sz="1000" dirty="0" smtClean="0"/>
          </a:p>
          <a:p>
            <a:r>
              <a:rPr lang="ja-JP" altLang="en-US" sz="1000" dirty="0"/>
              <a:t>　</a:t>
            </a:r>
            <a:r>
              <a:rPr lang="ja-JP" altLang="en-US" sz="1000" dirty="0" smtClean="0"/>
              <a:t>　相談員。電話、窓口、直接訪問して話を伺い、解決に向けたお手伝いをします。</a:t>
            </a:r>
            <a:endParaRPr kumimoji="1" lang="ja-JP" altLang="en-US" sz="1000" dirty="0"/>
          </a:p>
        </p:txBody>
      </p:sp>
    </p:spTree>
    <p:extLst>
      <p:ext uri="{BB962C8B-B14F-4D97-AF65-F5344CB8AC3E}">
        <p14:creationId xmlns:p14="http://schemas.microsoft.com/office/powerpoint/2010/main" val="34895040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710BD2CB-225A-4C66-B83B-A5B17AAB96A3}" vid="{B25C07A6-2048-403B-9CAB-50AED40F9C26}"/>
    </a:ext>
  </a:extLst>
</a:theme>
</file>

<file path=docProps/app.xml><?xml version="1.0" encoding="utf-8"?>
<Properties xmlns="http://schemas.openxmlformats.org/officeDocument/2006/extended-properties" xmlns:vt="http://schemas.openxmlformats.org/officeDocument/2006/docPropsVTypes">
  <Template>blank</Template>
  <TotalTime>1115</TotalTime>
  <Words>456</Words>
  <Application>Microsoft Office PowerPoint</Application>
  <PresentationFormat>A3 297x420 mm</PresentationFormat>
  <Paragraphs>137</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ＭＳ Ｐゴシック</vt:lpstr>
      <vt:lpstr>ＭＳ 明朝</vt:lpstr>
      <vt:lpstr>Arial</vt:lpstr>
      <vt:lpstr>Calibri</vt:lpstr>
      <vt:lpstr>Cambria</vt:lpstr>
      <vt:lpstr>Century</vt:lpstr>
      <vt:lpstr>Times New Roman</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齊藤　奈央子</dc:creator>
  <cp:lastModifiedBy>草加市役所</cp:lastModifiedBy>
  <cp:revision>135</cp:revision>
  <cp:lastPrinted>2020-06-10T02:30:32Z</cp:lastPrinted>
  <dcterms:created xsi:type="dcterms:W3CDTF">2020-03-04T05:15:10Z</dcterms:created>
  <dcterms:modified xsi:type="dcterms:W3CDTF">2020-06-11T04:14:48Z</dcterms:modified>
</cp:coreProperties>
</file>